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81" r:id="rId4"/>
    <p:sldId id="260" r:id="rId5"/>
    <p:sldId id="277" r:id="rId6"/>
    <p:sldId id="271" r:id="rId7"/>
    <p:sldId id="278" r:id="rId8"/>
    <p:sldId id="273" r:id="rId9"/>
    <p:sldId id="275" r:id="rId10"/>
    <p:sldId id="276" r:id="rId11"/>
    <p:sldId id="279" r:id="rId12"/>
    <p:sldId id="280" r:id="rId13"/>
    <p:sldId id="283" r:id="rId14"/>
    <p:sldId id="282" r:id="rId15"/>
    <p:sldId id="272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C00"/>
    <a:srgbClr val="336699"/>
    <a:srgbClr val="003366"/>
    <a:srgbClr val="EAEAE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7" autoAdjust="0"/>
    <p:restoredTop sz="92907" autoAdjust="0"/>
  </p:normalViewPr>
  <p:slideViewPr>
    <p:cSldViewPr>
      <p:cViewPr varScale="1">
        <p:scale>
          <a:sx n="107" d="100"/>
          <a:sy n="107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DE269-A562-444D-B977-6488C068FCE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612476-9218-4A19-9E79-752E47AE54C0}">
      <dgm:prSet phldrT="[Text]"/>
      <dgm:spPr/>
      <dgm:t>
        <a:bodyPr/>
        <a:lstStyle/>
        <a:p>
          <a:r>
            <a:rPr lang="en-US" dirty="0" smtClean="0"/>
            <a:t>Academic Budget Office</a:t>
          </a:r>
          <a:endParaRPr lang="en-US" dirty="0"/>
        </a:p>
      </dgm:t>
    </dgm:pt>
    <dgm:pt modelId="{A86F3441-CF25-4B0D-8FBE-C7F9973C748E}" type="parTrans" cxnId="{C9CA1BF3-7EF7-4CD8-9227-45653C418F04}">
      <dgm:prSet/>
      <dgm:spPr/>
      <dgm:t>
        <a:bodyPr/>
        <a:lstStyle/>
        <a:p>
          <a:endParaRPr lang="en-US"/>
        </a:p>
      </dgm:t>
    </dgm:pt>
    <dgm:pt modelId="{0F70A6AC-E297-44C1-BCFC-0624C63D6B57}" type="sibTrans" cxnId="{C9CA1BF3-7EF7-4CD8-9227-45653C418F04}">
      <dgm:prSet/>
      <dgm:spPr/>
      <dgm:t>
        <a:bodyPr/>
        <a:lstStyle/>
        <a:p>
          <a:endParaRPr lang="en-US"/>
        </a:p>
      </dgm:t>
    </dgm:pt>
    <dgm:pt modelId="{347C0381-C48F-4C34-9122-8A4FD8184D6E}">
      <dgm:prSet phldrT="[Text]"/>
      <dgm:spPr/>
      <dgm:t>
        <a:bodyPr/>
        <a:lstStyle/>
        <a:p>
          <a:r>
            <a:rPr lang="en-US" dirty="0" smtClean="0"/>
            <a:t>Academic Budget Office</a:t>
          </a:r>
          <a:endParaRPr lang="en-US" dirty="0"/>
        </a:p>
      </dgm:t>
    </dgm:pt>
    <dgm:pt modelId="{EEF9F641-8CAA-4552-92C2-55AE1C7351C1}" type="parTrans" cxnId="{0F61321B-D6AB-40B2-AF51-EDA892335C29}">
      <dgm:prSet/>
      <dgm:spPr/>
      <dgm:t>
        <a:bodyPr/>
        <a:lstStyle/>
        <a:p>
          <a:endParaRPr lang="en-US"/>
        </a:p>
      </dgm:t>
    </dgm:pt>
    <dgm:pt modelId="{C6C9D7E0-5003-45BC-86BE-668A276342CC}" type="sibTrans" cxnId="{0F61321B-D6AB-40B2-AF51-EDA892335C29}">
      <dgm:prSet/>
      <dgm:spPr/>
      <dgm:t>
        <a:bodyPr/>
        <a:lstStyle/>
        <a:p>
          <a:endParaRPr lang="en-US"/>
        </a:p>
      </dgm:t>
    </dgm:pt>
    <dgm:pt modelId="{68403378-F7A5-4494-8D67-07DEC791183E}">
      <dgm:prSet phldrT="[Text]"/>
      <dgm:spPr/>
      <dgm:t>
        <a:bodyPr/>
        <a:lstStyle/>
        <a:p>
          <a:r>
            <a:rPr lang="en-US" dirty="0" smtClean="0"/>
            <a:t>University Budget Office</a:t>
          </a:r>
          <a:endParaRPr lang="en-US" dirty="0"/>
        </a:p>
      </dgm:t>
    </dgm:pt>
    <dgm:pt modelId="{7C5A9C95-7B26-4D86-B582-343C0D22C0E8}" type="parTrans" cxnId="{2591492F-9D12-4ABF-A5F5-AAF8F38EF1D5}">
      <dgm:prSet/>
      <dgm:spPr/>
      <dgm:t>
        <a:bodyPr/>
        <a:lstStyle/>
        <a:p>
          <a:endParaRPr lang="en-US"/>
        </a:p>
      </dgm:t>
    </dgm:pt>
    <dgm:pt modelId="{3E3A9B15-0B70-4FDE-8017-D0F8EE7898C0}" type="sibTrans" cxnId="{2591492F-9D12-4ABF-A5F5-AAF8F38EF1D5}">
      <dgm:prSet/>
      <dgm:spPr/>
      <dgm:t>
        <a:bodyPr/>
        <a:lstStyle/>
        <a:p>
          <a:endParaRPr lang="en-US"/>
        </a:p>
      </dgm:t>
    </dgm:pt>
    <dgm:pt modelId="{14BB082E-02AF-4910-8F49-40AAB1C0784A}">
      <dgm:prSet phldrT="[Text]"/>
      <dgm:spPr/>
      <dgm:t>
        <a:bodyPr/>
        <a:lstStyle/>
        <a:p>
          <a:r>
            <a:rPr lang="en-US" dirty="0" smtClean="0"/>
            <a:t>Cognizant Finance Department</a:t>
          </a:r>
          <a:endParaRPr lang="en-US" dirty="0"/>
        </a:p>
      </dgm:t>
    </dgm:pt>
    <dgm:pt modelId="{98AD3201-C565-4190-94EB-9FB3637C2F80}" type="parTrans" cxnId="{84528DD1-5A4E-4212-9E61-3077825F35AA}">
      <dgm:prSet/>
      <dgm:spPr/>
      <dgm:t>
        <a:bodyPr/>
        <a:lstStyle/>
        <a:p>
          <a:endParaRPr lang="en-US"/>
        </a:p>
      </dgm:t>
    </dgm:pt>
    <dgm:pt modelId="{6AEB9B1A-EB02-4C2E-B2A3-54BC6C586B11}" type="sibTrans" cxnId="{84528DD1-5A4E-4212-9E61-3077825F35AA}">
      <dgm:prSet/>
      <dgm:spPr/>
      <dgm:t>
        <a:bodyPr/>
        <a:lstStyle/>
        <a:p>
          <a:endParaRPr lang="en-US"/>
        </a:p>
      </dgm:t>
    </dgm:pt>
    <dgm:pt modelId="{5D50B8F3-A078-49BF-B4D8-AF5C3BD72383}" type="pres">
      <dgm:prSet presAssocID="{F8FDE269-A562-444D-B977-6488C068FCE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877EF-087C-4BB7-9AB5-56953D89DDBD}" type="pres">
      <dgm:prSet presAssocID="{F8FDE269-A562-444D-B977-6488C068FCE8}" presName="axisShape" presStyleLbl="bgShp" presStyleIdx="0" presStyleCnt="1"/>
      <dgm:spPr/>
    </dgm:pt>
    <dgm:pt modelId="{0558F0CF-4DA2-4189-A9B3-FDC154A88433}" type="pres">
      <dgm:prSet presAssocID="{F8FDE269-A562-444D-B977-6488C068FCE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3D755-FEF5-46F9-A4A4-55FF58686E93}" type="pres">
      <dgm:prSet presAssocID="{F8FDE269-A562-444D-B977-6488C068FCE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B7F96-E757-40D1-B527-834E46A86BCF}" type="pres">
      <dgm:prSet presAssocID="{F8FDE269-A562-444D-B977-6488C068FCE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6B1AC-0B72-4785-9AD7-75131EF26C31}" type="pres">
      <dgm:prSet presAssocID="{F8FDE269-A562-444D-B977-6488C068FCE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3406E8-8AB1-4371-B04C-C2573B8A66A1}" type="presOf" srcId="{347C0381-C48F-4C34-9122-8A4FD8184D6E}" destId="{AAA3D755-FEF5-46F9-A4A4-55FF58686E93}" srcOrd="0" destOrd="0" presId="urn:microsoft.com/office/officeart/2005/8/layout/matrix2"/>
    <dgm:cxn modelId="{0F61321B-D6AB-40B2-AF51-EDA892335C29}" srcId="{F8FDE269-A562-444D-B977-6488C068FCE8}" destId="{347C0381-C48F-4C34-9122-8A4FD8184D6E}" srcOrd="1" destOrd="0" parTransId="{EEF9F641-8CAA-4552-92C2-55AE1C7351C1}" sibTransId="{C6C9D7E0-5003-45BC-86BE-668A276342CC}"/>
    <dgm:cxn modelId="{ACC72200-25A6-4994-86E7-2830BB7EC1E6}" type="presOf" srcId="{F8FDE269-A562-444D-B977-6488C068FCE8}" destId="{5D50B8F3-A078-49BF-B4D8-AF5C3BD72383}" srcOrd="0" destOrd="0" presId="urn:microsoft.com/office/officeart/2005/8/layout/matrix2"/>
    <dgm:cxn modelId="{7208CA13-2783-425F-9529-FDCBED945EAF}" type="presOf" srcId="{14BB082E-02AF-4910-8F49-40AAB1C0784A}" destId="{1F26B1AC-0B72-4785-9AD7-75131EF26C31}" srcOrd="0" destOrd="0" presId="urn:microsoft.com/office/officeart/2005/8/layout/matrix2"/>
    <dgm:cxn modelId="{C9CA1BF3-7EF7-4CD8-9227-45653C418F04}" srcId="{F8FDE269-A562-444D-B977-6488C068FCE8}" destId="{70612476-9218-4A19-9E79-752E47AE54C0}" srcOrd="0" destOrd="0" parTransId="{A86F3441-CF25-4B0D-8FBE-C7F9973C748E}" sibTransId="{0F70A6AC-E297-44C1-BCFC-0624C63D6B57}"/>
    <dgm:cxn modelId="{753DD2BA-00EF-43E4-946A-EA4E487C9E60}" type="presOf" srcId="{70612476-9218-4A19-9E79-752E47AE54C0}" destId="{0558F0CF-4DA2-4189-A9B3-FDC154A88433}" srcOrd="0" destOrd="0" presId="urn:microsoft.com/office/officeart/2005/8/layout/matrix2"/>
    <dgm:cxn modelId="{2591492F-9D12-4ABF-A5F5-AAF8F38EF1D5}" srcId="{F8FDE269-A562-444D-B977-6488C068FCE8}" destId="{68403378-F7A5-4494-8D67-07DEC791183E}" srcOrd="2" destOrd="0" parTransId="{7C5A9C95-7B26-4D86-B582-343C0D22C0E8}" sibTransId="{3E3A9B15-0B70-4FDE-8017-D0F8EE7898C0}"/>
    <dgm:cxn modelId="{05A7E035-B084-42F4-B8F2-17BEC40C3496}" type="presOf" srcId="{68403378-F7A5-4494-8D67-07DEC791183E}" destId="{83CB7F96-E757-40D1-B527-834E46A86BCF}" srcOrd="0" destOrd="0" presId="urn:microsoft.com/office/officeart/2005/8/layout/matrix2"/>
    <dgm:cxn modelId="{84528DD1-5A4E-4212-9E61-3077825F35AA}" srcId="{F8FDE269-A562-444D-B977-6488C068FCE8}" destId="{14BB082E-02AF-4910-8F49-40AAB1C0784A}" srcOrd="3" destOrd="0" parTransId="{98AD3201-C565-4190-94EB-9FB3637C2F80}" sibTransId="{6AEB9B1A-EB02-4C2E-B2A3-54BC6C586B11}"/>
    <dgm:cxn modelId="{484DCCBA-F51A-4698-BB5A-BCD4B5FCA966}" type="presParOf" srcId="{5D50B8F3-A078-49BF-B4D8-AF5C3BD72383}" destId="{43C877EF-087C-4BB7-9AB5-56953D89DDBD}" srcOrd="0" destOrd="0" presId="urn:microsoft.com/office/officeart/2005/8/layout/matrix2"/>
    <dgm:cxn modelId="{1B594EC5-877C-40D4-8F8C-589DD8F99A52}" type="presParOf" srcId="{5D50B8F3-A078-49BF-B4D8-AF5C3BD72383}" destId="{0558F0CF-4DA2-4189-A9B3-FDC154A88433}" srcOrd="1" destOrd="0" presId="urn:microsoft.com/office/officeart/2005/8/layout/matrix2"/>
    <dgm:cxn modelId="{5A366713-3E29-4441-91F3-6A9CA37FB248}" type="presParOf" srcId="{5D50B8F3-A078-49BF-B4D8-AF5C3BD72383}" destId="{AAA3D755-FEF5-46F9-A4A4-55FF58686E93}" srcOrd="2" destOrd="0" presId="urn:microsoft.com/office/officeart/2005/8/layout/matrix2"/>
    <dgm:cxn modelId="{8F92D306-3EE1-4EF9-8DDA-7351F0DC3729}" type="presParOf" srcId="{5D50B8F3-A078-49BF-B4D8-AF5C3BD72383}" destId="{83CB7F96-E757-40D1-B527-834E46A86BCF}" srcOrd="3" destOrd="0" presId="urn:microsoft.com/office/officeart/2005/8/layout/matrix2"/>
    <dgm:cxn modelId="{DE3561B9-475F-4C11-961B-048E454E31D1}" type="presParOf" srcId="{5D50B8F3-A078-49BF-B4D8-AF5C3BD72383}" destId="{1F26B1AC-0B72-4785-9AD7-75131EF26C3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EB604-9521-4E77-9500-EE2DC284BA91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49F9E-636B-4D92-87DC-CFB4562A1913}">
      <dgm:prSet phldrT="[Text]"/>
      <dgm:spPr/>
      <dgm:t>
        <a:bodyPr/>
        <a:lstStyle/>
        <a:p>
          <a:r>
            <a:rPr lang="en-US" dirty="0" smtClean="0"/>
            <a:t>John Garvey, President</a:t>
          </a:r>
          <a:endParaRPr lang="en-US" dirty="0"/>
        </a:p>
      </dgm:t>
    </dgm:pt>
    <dgm:pt modelId="{AA83799D-1771-4DF8-8AA5-6722C769AC2B}" type="parTrans" cxnId="{71B2FF48-D13B-4C14-B4DB-EB521C71C5AF}">
      <dgm:prSet/>
      <dgm:spPr/>
      <dgm:t>
        <a:bodyPr/>
        <a:lstStyle/>
        <a:p>
          <a:endParaRPr lang="en-US"/>
        </a:p>
      </dgm:t>
    </dgm:pt>
    <dgm:pt modelId="{E43EAFEF-88E7-4C8E-8B40-987A42A9F120}" type="sibTrans" cxnId="{71B2FF48-D13B-4C14-B4DB-EB521C71C5AF}">
      <dgm:prSet/>
      <dgm:spPr/>
      <dgm:t>
        <a:bodyPr/>
        <a:lstStyle/>
        <a:p>
          <a:endParaRPr lang="en-US"/>
        </a:p>
      </dgm:t>
    </dgm:pt>
    <dgm:pt modelId="{20DB347A-0375-4286-8EB7-93EBFEF264B8}">
      <dgm:prSet phldrT="[Text]"/>
      <dgm:spPr/>
      <dgm:t>
        <a:bodyPr/>
        <a:lstStyle/>
        <a:p>
          <a:r>
            <a:rPr lang="en-US" dirty="0" smtClean="0"/>
            <a:t>Larry Morris, Chief of Staff</a:t>
          </a:r>
          <a:endParaRPr lang="en-US" dirty="0"/>
        </a:p>
      </dgm:t>
    </dgm:pt>
    <dgm:pt modelId="{BDBE2152-DD72-4A7D-9FD4-790CD596B866}" type="parTrans" cxnId="{2F0BFD7F-0296-4558-9BE5-5D116192364B}">
      <dgm:prSet/>
      <dgm:spPr/>
      <dgm:t>
        <a:bodyPr/>
        <a:lstStyle/>
        <a:p>
          <a:endParaRPr lang="en-US"/>
        </a:p>
      </dgm:t>
    </dgm:pt>
    <dgm:pt modelId="{0A3CB881-29C1-49F9-8A33-FB1A275A81BD}" type="sibTrans" cxnId="{2F0BFD7F-0296-4558-9BE5-5D116192364B}">
      <dgm:prSet/>
      <dgm:spPr/>
      <dgm:t>
        <a:bodyPr/>
        <a:lstStyle/>
        <a:p>
          <a:endParaRPr lang="en-US"/>
        </a:p>
      </dgm:t>
    </dgm:pt>
    <dgm:pt modelId="{6447F02C-0359-4804-831C-6C01E3130ADC}">
      <dgm:prSet phldrT="[Text]"/>
      <dgm:spPr/>
      <dgm:t>
        <a:bodyPr/>
        <a:lstStyle/>
        <a:p>
          <a:r>
            <a:rPr lang="en-US" dirty="0" smtClean="0"/>
            <a:t>Robert Specter, VP Finance &amp; Treasurer</a:t>
          </a:r>
          <a:endParaRPr lang="en-US" dirty="0"/>
        </a:p>
      </dgm:t>
    </dgm:pt>
    <dgm:pt modelId="{65E7E7AB-A794-445D-9CC0-672FF8FF8A4D}" type="parTrans" cxnId="{24A53247-8266-4810-8937-B85C67E1A8E8}">
      <dgm:prSet/>
      <dgm:spPr/>
      <dgm:t>
        <a:bodyPr/>
        <a:lstStyle/>
        <a:p>
          <a:endParaRPr lang="en-US"/>
        </a:p>
      </dgm:t>
    </dgm:pt>
    <dgm:pt modelId="{A12BA940-AE0B-476B-BFD3-34FBAEFD1E65}" type="sibTrans" cxnId="{24A53247-8266-4810-8937-B85C67E1A8E8}">
      <dgm:prSet/>
      <dgm:spPr/>
      <dgm:t>
        <a:bodyPr/>
        <a:lstStyle/>
        <a:p>
          <a:endParaRPr lang="en-US"/>
        </a:p>
      </dgm:t>
    </dgm:pt>
    <dgm:pt modelId="{DA2BE209-DDC5-4201-BF80-BA717F0E1D04}">
      <dgm:prSet phldrT="[Text]"/>
      <dgm:spPr/>
      <dgm:t>
        <a:bodyPr/>
        <a:lstStyle/>
        <a:p>
          <a:r>
            <a:rPr lang="en-US" dirty="0" smtClean="0"/>
            <a:t>Chris </a:t>
          </a:r>
          <a:r>
            <a:rPr lang="en-US" dirty="0" err="1" smtClean="0"/>
            <a:t>Lydon</a:t>
          </a:r>
          <a:r>
            <a:rPr lang="en-US" dirty="0" smtClean="0"/>
            <a:t>, VP Enrollment </a:t>
          </a:r>
          <a:r>
            <a:rPr lang="en-US" dirty="0" err="1" smtClean="0"/>
            <a:t>Mgmt</a:t>
          </a:r>
          <a:endParaRPr lang="en-US" dirty="0"/>
        </a:p>
      </dgm:t>
    </dgm:pt>
    <dgm:pt modelId="{B9AFB944-96F6-4700-83F6-AD39FBB3BC6C}" type="parTrans" cxnId="{4D38DAD7-D17C-4F1F-A7A4-4B9B20A9DFC7}">
      <dgm:prSet/>
      <dgm:spPr/>
      <dgm:t>
        <a:bodyPr/>
        <a:lstStyle/>
        <a:p>
          <a:endParaRPr lang="en-US"/>
        </a:p>
      </dgm:t>
    </dgm:pt>
    <dgm:pt modelId="{AB4913B1-8BB7-433A-B601-5A525BAB3A9D}" type="sibTrans" cxnId="{4D38DAD7-D17C-4F1F-A7A4-4B9B20A9DFC7}">
      <dgm:prSet/>
      <dgm:spPr/>
      <dgm:t>
        <a:bodyPr/>
        <a:lstStyle/>
        <a:p>
          <a:endParaRPr lang="en-US"/>
        </a:p>
      </dgm:t>
    </dgm:pt>
    <dgm:pt modelId="{7F3DEEA7-D424-41B6-8C58-A29CB1D1A71C}">
      <dgm:prSet phldrT="[Text]"/>
      <dgm:spPr/>
      <dgm:t>
        <a:bodyPr/>
        <a:lstStyle/>
        <a:p>
          <a:r>
            <a:rPr lang="en-US" dirty="0" smtClean="0"/>
            <a:t>Mike Allen, VP Student Affairs</a:t>
          </a:r>
          <a:endParaRPr lang="en-US" dirty="0"/>
        </a:p>
      </dgm:t>
    </dgm:pt>
    <dgm:pt modelId="{950DB8AB-7D02-47F6-A7FA-0B44DEB91A37}" type="parTrans" cxnId="{CFABD313-7825-4D89-913F-E585BEF6EA12}">
      <dgm:prSet/>
      <dgm:spPr/>
      <dgm:t>
        <a:bodyPr/>
        <a:lstStyle/>
        <a:p>
          <a:endParaRPr lang="en-US"/>
        </a:p>
      </dgm:t>
    </dgm:pt>
    <dgm:pt modelId="{356FC27D-A30B-46AF-A80C-283DDFF0AFC9}" type="sibTrans" cxnId="{CFABD313-7825-4D89-913F-E585BEF6EA12}">
      <dgm:prSet/>
      <dgm:spPr/>
      <dgm:t>
        <a:bodyPr/>
        <a:lstStyle/>
        <a:p>
          <a:endParaRPr lang="en-US"/>
        </a:p>
      </dgm:t>
    </dgm:pt>
    <dgm:pt modelId="{6D6CFC06-E186-4AB2-919F-ED2D62EC5E7C}">
      <dgm:prSet phldrT="[Text]"/>
      <dgm:spPr/>
      <dgm:t>
        <a:bodyPr/>
        <a:lstStyle/>
        <a:p>
          <a:r>
            <a:rPr lang="en-US" dirty="0" smtClean="0"/>
            <a:t>Andrew </a:t>
          </a:r>
          <a:r>
            <a:rPr lang="en-US" dirty="0" err="1" smtClean="0"/>
            <a:t>Abela</a:t>
          </a:r>
          <a:r>
            <a:rPr lang="en-US" dirty="0" smtClean="0"/>
            <a:t>, Provost</a:t>
          </a:r>
          <a:endParaRPr lang="en-US" dirty="0"/>
        </a:p>
      </dgm:t>
    </dgm:pt>
    <dgm:pt modelId="{47088763-CA24-491B-ADC7-4583106A8A7F}" type="parTrans" cxnId="{80754C5D-A057-4424-A0D6-9D5F70A760F8}">
      <dgm:prSet/>
      <dgm:spPr/>
      <dgm:t>
        <a:bodyPr/>
        <a:lstStyle/>
        <a:p>
          <a:endParaRPr lang="en-US"/>
        </a:p>
      </dgm:t>
    </dgm:pt>
    <dgm:pt modelId="{4AC39471-3EFA-4258-B4E2-A07875132390}" type="sibTrans" cxnId="{80754C5D-A057-4424-A0D6-9D5F70A760F8}">
      <dgm:prSet/>
      <dgm:spPr/>
      <dgm:t>
        <a:bodyPr/>
        <a:lstStyle/>
        <a:p>
          <a:endParaRPr lang="en-US"/>
        </a:p>
      </dgm:t>
    </dgm:pt>
    <dgm:pt modelId="{A851B148-89AB-4849-B4D6-03BBDD4F7191}">
      <dgm:prSet phldrT="[Text]"/>
      <dgm:spPr/>
      <dgm:t>
        <a:bodyPr/>
        <a:lstStyle/>
        <a:p>
          <a:r>
            <a:rPr lang="en-US" dirty="0" smtClean="0"/>
            <a:t>Campus Ministry</a:t>
          </a:r>
          <a:endParaRPr lang="en-US" dirty="0"/>
        </a:p>
      </dgm:t>
    </dgm:pt>
    <dgm:pt modelId="{9F110C68-EBFD-4228-A887-9AB0A96F7AF2}" type="parTrans" cxnId="{1F9A2294-67EF-40CD-BB61-B554E4BB5172}">
      <dgm:prSet/>
      <dgm:spPr/>
      <dgm:t>
        <a:bodyPr/>
        <a:lstStyle/>
        <a:p>
          <a:endParaRPr lang="en-US"/>
        </a:p>
      </dgm:t>
    </dgm:pt>
    <dgm:pt modelId="{544E8FE7-9B07-466D-A4EA-E7656F30B719}" type="sibTrans" cxnId="{1F9A2294-67EF-40CD-BB61-B554E4BB5172}">
      <dgm:prSet/>
      <dgm:spPr/>
      <dgm:t>
        <a:bodyPr/>
        <a:lstStyle/>
        <a:p>
          <a:endParaRPr lang="en-US"/>
        </a:p>
      </dgm:t>
    </dgm:pt>
    <dgm:pt modelId="{86D5A75F-44AA-4D13-824F-3FAC5A10F74D}">
      <dgm:prSet phldrT="[Text]"/>
      <dgm:spPr/>
      <dgm:t>
        <a:bodyPr/>
        <a:lstStyle/>
        <a:p>
          <a:r>
            <a:rPr lang="en-US" dirty="0" smtClean="0"/>
            <a:t>Public Safety</a:t>
          </a:r>
          <a:endParaRPr lang="en-US" dirty="0"/>
        </a:p>
      </dgm:t>
    </dgm:pt>
    <dgm:pt modelId="{AD271211-2F09-4AA7-BEDA-117951483FC8}" type="parTrans" cxnId="{7F5EF50C-724E-4169-98F9-D3C1965C1029}">
      <dgm:prSet/>
      <dgm:spPr/>
      <dgm:t>
        <a:bodyPr/>
        <a:lstStyle/>
        <a:p>
          <a:endParaRPr lang="en-US"/>
        </a:p>
      </dgm:t>
    </dgm:pt>
    <dgm:pt modelId="{B3B95A10-33C3-40F4-A928-786B63E4A1CD}" type="sibTrans" cxnId="{7F5EF50C-724E-4169-98F9-D3C1965C1029}">
      <dgm:prSet/>
      <dgm:spPr/>
      <dgm:t>
        <a:bodyPr/>
        <a:lstStyle/>
        <a:p>
          <a:endParaRPr lang="en-US"/>
        </a:p>
      </dgm:t>
    </dgm:pt>
    <dgm:pt modelId="{8B75C192-7AEF-436D-A50D-D2041EAA0E6D}">
      <dgm:prSet phldrT="[Text]"/>
      <dgm:spPr/>
      <dgm:t>
        <a:bodyPr/>
        <a:lstStyle/>
        <a:p>
          <a:r>
            <a:rPr lang="en-US" dirty="0" smtClean="0"/>
            <a:t>University Relations</a:t>
          </a:r>
          <a:endParaRPr lang="en-US" dirty="0"/>
        </a:p>
      </dgm:t>
    </dgm:pt>
    <dgm:pt modelId="{8E6463F0-7199-491B-9CAA-9D2F99DF9FCF}" type="parTrans" cxnId="{22691ADA-6556-4793-A128-0C2525797EA1}">
      <dgm:prSet/>
      <dgm:spPr/>
      <dgm:t>
        <a:bodyPr/>
        <a:lstStyle/>
        <a:p>
          <a:endParaRPr lang="en-US"/>
        </a:p>
      </dgm:t>
    </dgm:pt>
    <dgm:pt modelId="{A9AE6CCA-DE3C-4BE4-967D-7AE7F171497A}" type="sibTrans" cxnId="{22691ADA-6556-4793-A128-0C2525797EA1}">
      <dgm:prSet/>
      <dgm:spPr/>
      <dgm:t>
        <a:bodyPr/>
        <a:lstStyle/>
        <a:p>
          <a:endParaRPr lang="en-US"/>
        </a:p>
      </dgm:t>
    </dgm:pt>
    <dgm:pt modelId="{D29456E5-5B2D-4853-A761-4CB84497EE7C}">
      <dgm:prSet phldrT="[Text]"/>
      <dgm:spPr/>
      <dgm:t>
        <a:bodyPr/>
        <a:lstStyle/>
        <a:p>
          <a:r>
            <a:rPr lang="en-US" dirty="0" smtClean="0"/>
            <a:t>Academic Schools &amp; Programs</a:t>
          </a:r>
          <a:endParaRPr lang="en-US" dirty="0"/>
        </a:p>
      </dgm:t>
    </dgm:pt>
    <dgm:pt modelId="{34F8161F-42F3-4EEC-9951-6DC0A12345DE}" type="parTrans" cxnId="{367C9305-4049-4568-BF6C-7A2CB133B0C2}">
      <dgm:prSet/>
      <dgm:spPr/>
      <dgm:t>
        <a:bodyPr/>
        <a:lstStyle/>
        <a:p>
          <a:endParaRPr lang="en-US"/>
        </a:p>
      </dgm:t>
    </dgm:pt>
    <dgm:pt modelId="{B3588D66-ECB8-4F8A-8422-B9F7657439E8}" type="sibTrans" cxnId="{367C9305-4049-4568-BF6C-7A2CB133B0C2}">
      <dgm:prSet/>
      <dgm:spPr/>
      <dgm:t>
        <a:bodyPr/>
        <a:lstStyle/>
        <a:p>
          <a:endParaRPr lang="en-US"/>
        </a:p>
      </dgm:t>
    </dgm:pt>
    <dgm:pt modelId="{F383AA26-3FEC-43BF-AE19-67BCF96F60E2}">
      <dgm:prSet phldrT="[Text]"/>
      <dgm:spPr/>
      <dgm:t>
        <a:bodyPr/>
        <a:lstStyle/>
        <a:p>
          <a:r>
            <a:rPr lang="en-US" dirty="0" smtClean="0"/>
            <a:t>Facilities</a:t>
          </a:r>
          <a:endParaRPr lang="en-US" dirty="0"/>
        </a:p>
      </dgm:t>
    </dgm:pt>
    <dgm:pt modelId="{1EE3934E-1C19-47D3-B526-910875C3E29E}" type="parTrans" cxnId="{92089BEA-6507-4CEA-BE24-FA086B5ABEA7}">
      <dgm:prSet/>
      <dgm:spPr/>
      <dgm:t>
        <a:bodyPr/>
        <a:lstStyle/>
        <a:p>
          <a:endParaRPr lang="en-US"/>
        </a:p>
      </dgm:t>
    </dgm:pt>
    <dgm:pt modelId="{2E0BB4DC-D3C9-4B37-8D50-4D7546F35991}" type="sibTrans" cxnId="{92089BEA-6507-4CEA-BE24-FA086B5ABEA7}">
      <dgm:prSet/>
      <dgm:spPr/>
      <dgm:t>
        <a:bodyPr/>
        <a:lstStyle/>
        <a:p>
          <a:endParaRPr lang="en-US"/>
        </a:p>
      </dgm:t>
    </dgm:pt>
    <dgm:pt modelId="{22829950-8B74-4A4D-8980-264635834346}">
      <dgm:prSet phldrT="[Text]"/>
      <dgm:spPr/>
      <dgm:t>
        <a:bodyPr/>
        <a:lstStyle/>
        <a:p>
          <a:r>
            <a:rPr lang="en-US" dirty="0" smtClean="0"/>
            <a:t>Tech Services</a:t>
          </a:r>
          <a:endParaRPr lang="en-US" dirty="0"/>
        </a:p>
      </dgm:t>
    </dgm:pt>
    <dgm:pt modelId="{60ECC38F-D488-4FA8-A417-AB5A41B981C9}" type="parTrans" cxnId="{9623ADEB-BD26-40C7-8ABE-612414E63897}">
      <dgm:prSet/>
      <dgm:spPr/>
      <dgm:t>
        <a:bodyPr/>
        <a:lstStyle/>
        <a:p>
          <a:endParaRPr lang="en-US"/>
        </a:p>
      </dgm:t>
    </dgm:pt>
    <dgm:pt modelId="{D47AA48F-3C25-4C6D-9467-C23A25E4123A}" type="sibTrans" cxnId="{9623ADEB-BD26-40C7-8ABE-612414E63897}">
      <dgm:prSet/>
      <dgm:spPr/>
      <dgm:t>
        <a:bodyPr/>
        <a:lstStyle/>
        <a:p>
          <a:endParaRPr lang="en-US"/>
        </a:p>
      </dgm:t>
    </dgm:pt>
    <dgm:pt modelId="{3CDB8F21-4FFB-48B2-99CB-0EADBF057C2B}">
      <dgm:prSet phldrT="[Text]"/>
      <dgm:spPr/>
      <dgm:t>
        <a:bodyPr/>
        <a:lstStyle/>
        <a:p>
          <a:r>
            <a:rPr lang="en-US" dirty="0" smtClean="0"/>
            <a:t>Budget &amp; </a:t>
          </a:r>
          <a:r>
            <a:rPr lang="en-US" dirty="0" err="1" smtClean="0"/>
            <a:t>Inst’l</a:t>
          </a:r>
          <a:r>
            <a:rPr lang="en-US" dirty="0" smtClean="0"/>
            <a:t> Research</a:t>
          </a:r>
          <a:endParaRPr lang="en-US" dirty="0"/>
        </a:p>
      </dgm:t>
    </dgm:pt>
    <dgm:pt modelId="{4B621E5F-CCC1-4370-9F28-382A39BC98D5}" type="parTrans" cxnId="{A4906987-E13D-45F4-BF41-0F3A5C98242A}">
      <dgm:prSet/>
      <dgm:spPr/>
      <dgm:t>
        <a:bodyPr/>
        <a:lstStyle/>
        <a:p>
          <a:endParaRPr lang="en-US"/>
        </a:p>
      </dgm:t>
    </dgm:pt>
    <dgm:pt modelId="{52634E14-9D55-47B5-BD1D-80B0B3F87E1E}" type="sibTrans" cxnId="{A4906987-E13D-45F4-BF41-0F3A5C98242A}">
      <dgm:prSet/>
      <dgm:spPr/>
      <dgm:t>
        <a:bodyPr/>
        <a:lstStyle/>
        <a:p>
          <a:endParaRPr lang="en-US"/>
        </a:p>
      </dgm:t>
    </dgm:pt>
    <dgm:pt modelId="{F15E165B-DD7B-476E-815B-F049F9047B83}">
      <dgm:prSet phldrT="[Text]"/>
      <dgm:spPr/>
      <dgm:t>
        <a:bodyPr/>
        <a:lstStyle/>
        <a:p>
          <a:r>
            <a:rPr lang="en-US" dirty="0" smtClean="0"/>
            <a:t>Controller</a:t>
          </a:r>
          <a:endParaRPr lang="en-US" dirty="0"/>
        </a:p>
      </dgm:t>
    </dgm:pt>
    <dgm:pt modelId="{31C56638-C1E4-4953-B8E7-3E60FAECE974}" type="parTrans" cxnId="{B8224A0A-612F-43D4-85B8-F525B917A70B}">
      <dgm:prSet/>
      <dgm:spPr/>
      <dgm:t>
        <a:bodyPr/>
        <a:lstStyle/>
        <a:p>
          <a:endParaRPr lang="en-US"/>
        </a:p>
      </dgm:t>
    </dgm:pt>
    <dgm:pt modelId="{46DBBDA8-BDA2-44C6-AC85-E455A6258F80}" type="sibTrans" cxnId="{B8224A0A-612F-43D4-85B8-F525B917A70B}">
      <dgm:prSet/>
      <dgm:spPr/>
      <dgm:t>
        <a:bodyPr/>
        <a:lstStyle/>
        <a:p>
          <a:endParaRPr lang="en-US"/>
        </a:p>
      </dgm:t>
    </dgm:pt>
    <dgm:pt modelId="{438E62DE-5C83-4A81-80CA-F8D8A783AEFC}">
      <dgm:prSet phldrT="[Text]"/>
      <dgm:spPr/>
      <dgm:t>
        <a:bodyPr/>
        <a:lstStyle/>
        <a:p>
          <a:r>
            <a:rPr lang="en-US" dirty="0" smtClean="0"/>
            <a:t>Human Resources</a:t>
          </a:r>
          <a:endParaRPr lang="en-US" dirty="0"/>
        </a:p>
      </dgm:t>
    </dgm:pt>
    <dgm:pt modelId="{FD59A4E3-8BC1-40BF-B5EF-26C5C201CEA6}" type="parTrans" cxnId="{F068917C-8A30-4FDE-8797-13D566EE045C}">
      <dgm:prSet/>
      <dgm:spPr/>
      <dgm:t>
        <a:bodyPr/>
        <a:lstStyle/>
        <a:p>
          <a:endParaRPr lang="en-US"/>
        </a:p>
      </dgm:t>
    </dgm:pt>
    <dgm:pt modelId="{B1B149E7-C14C-49FF-98EA-0CC09BB93092}" type="sibTrans" cxnId="{F068917C-8A30-4FDE-8797-13D566EE045C}">
      <dgm:prSet/>
      <dgm:spPr/>
      <dgm:t>
        <a:bodyPr/>
        <a:lstStyle/>
        <a:p>
          <a:endParaRPr lang="en-US"/>
        </a:p>
      </dgm:t>
    </dgm:pt>
    <dgm:pt modelId="{C1F6839B-4FA8-4EF4-B3DD-7D38ED0A396F}">
      <dgm:prSet phldrT="[Text]"/>
      <dgm:spPr/>
      <dgm:t>
        <a:bodyPr/>
        <a:lstStyle/>
        <a:p>
          <a:r>
            <a:rPr lang="en-US" dirty="0" smtClean="0"/>
            <a:t>Admissions</a:t>
          </a:r>
          <a:endParaRPr lang="en-US" dirty="0"/>
        </a:p>
      </dgm:t>
    </dgm:pt>
    <dgm:pt modelId="{CBD6C968-BF6A-4EC3-B645-7D04A050FEB2}" type="parTrans" cxnId="{B94C4603-69E6-4147-AB68-1482329C6074}">
      <dgm:prSet/>
      <dgm:spPr/>
      <dgm:t>
        <a:bodyPr/>
        <a:lstStyle/>
        <a:p>
          <a:endParaRPr lang="en-US"/>
        </a:p>
      </dgm:t>
    </dgm:pt>
    <dgm:pt modelId="{7E74B506-46D2-42D0-9B8E-59D7560764CD}" type="sibTrans" cxnId="{B94C4603-69E6-4147-AB68-1482329C6074}">
      <dgm:prSet/>
      <dgm:spPr/>
      <dgm:t>
        <a:bodyPr/>
        <a:lstStyle/>
        <a:p>
          <a:endParaRPr lang="en-US"/>
        </a:p>
      </dgm:t>
    </dgm:pt>
    <dgm:pt modelId="{A80C899E-68AF-4EEC-A9FF-4BA8E9F37DAB}">
      <dgm:prSet phldrT="[Text]"/>
      <dgm:spPr/>
      <dgm:t>
        <a:bodyPr/>
        <a:lstStyle/>
        <a:p>
          <a:r>
            <a:rPr lang="en-US" dirty="0" smtClean="0"/>
            <a:t>Financial Aid</a:t>
          </a:r>
          <a:endParaRPr lang="en-US" dirty="0"/>
        </a:p>
      </dgm:t>
    </dgm:pt>
    <dgm:pt modelId="{C975D5B4-A5F5-4D09-83AF-2775B65EB6BD}" type="parTrans" cxnId="{6699B23B-FEDD-4B7C-A966-5EEE2F5B662F}">
      <dgm:prSet/>
      <dgm:spPr/>
      <dgm:t>
        <a:bodyPr/>
        <a:lstStyle/>
        <a:p>
          <a:endParaRPr lang="en-US"/>
        </a:p>
      </dgm:t>
    </dgm:pt>
    <dgm:pt modelId="{A11C102C-37A9-46D3-B28F-19609C8DFDAF}" type="sibTrans" cxnId="{6699B23B-FEDD-4B7C-A966-5EEE2F5B662F}">
      <dgm:prSet/>
      <dgm:spPr/>
      <dgm:t>
        <a:bodyPr/>
        <a:lstStyle/>
        <a:p>
          <a:endParaRPr lang="en-US"/>
        </a:p>
      </dgm:t>
    </dgm:pt>
    <dgm:pt modelId="{4478422B-A70A-4848-944A-89B1428C2547}">
      <dgm:prSet phldrT="[Text]"/>
      <dgm:spPr/>
      <dgm:t>
        <a:bodyPr/>
        <a:lstStyle/>
        <a:p>
          <a:r>
            <a:rPr lang="en-US" dirty="0" smtClean="0"/>
            <a:t>Scott Rembold, VP Advancement</a:t>
          </a:r>
          <a:endParaRPr lang="en-US" dirty="0"/>
        </a:p>
      </dgm:t>
    </dgm:pt>
    <dgm:pt modelId="{C5030272-D54A-4ABF-A6FA-F05338109955}" type="parTrans" cxnId="{404EF92E-D8A4-4026-B7B9-E8AF77D2571E}">
      <dgm:prSet/>
      <dgm:spPr/>
      <dgm:t>
        <a:bodyPr/>
        <a:lstStyle/>
        <a:p>
          <a:endParaRPr lang="en-US"/>
        </a:p>
      </dgm:t>
    </dgm:pt>
    <dgm:pt modelId="{5AB2AD73-0F2F-470C-9362-6C488D58921D}" type="sibTrans" cxnId="{404EF92E-D8A4-4026-B7B9-E8AF77D2571E}">
      <dgm:prSet/>
      <dgm:spPr/>
      <dgm:t>
        <a:bodyPr/>
        <a:lstStyle/>
        <a:p>
          <a:endParaRPr lang="en-US"/>
        </a:p>
      </dgm:t>
    </dgm:pt>
    <dgm:pt modelId="{FDB0C43C-A0ED-489F-9390-EF652A1C901B}">
      <dgm:prSet phldrT="[Text]"/>
      <dgm:spPr/>
      <dgm:t>
        <a:bodyPr/>
        <a:lstStyle/>
        <a:p>
          <a:r>
            <a:rPr lang="en-US" dirty="0" smtClean="0"/>
            <a:t>Alumni Affairs</a:t>
          </a:r>
          <a:endParaRPr lang="en-US" dirty="0"/>
        </a:p>
      </dgm:t>
    </dgm:pt>
    <dgm:pt modelId="{2E67FDA8-DA4C-4077-8994-1584F2CDE849}" type="parTrans" cxnId="{D7765255-9F3A-4473-A556-A3F74899B900}">
      <dgm:prSet/>
      <dgm:spPr/>
      <dgm:t>
        <a:bodyPr/>
        <a:lstStyle/>
        <a:p>
          <a:endParaRPr lang="en-US"/>
        </a:p>
      </dgm:t>
    </dgm:pt>
    <dgm:pt modelId="{1F1FBF65-B8C5-4C91-BEDE-942B815BDCA8}" type="sibTrans" cxnId="{D7765255-9F3A-4473-A556-A3F74899B900}">
      <dgm:prSet/>
      <dgm:spPr/>
      <dgm:t>
        <a:bodyPr/>
        <a:lstStyle/>
        <a:p>
          <a:endParaRPr lang="en-US"/>
        </a:p>
      </dgm:t>
    </dgm:pt>
    <dgm:pt modelId="{19F6BACA-C1BC-4F98-8B95-021400ADB22F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36DF0089-08A7-407F-90B0-49E94F2D0837}" type="parTrans" cxnId="{BCCDE440-6ED5-41DD-A11C-8CEC9C854822}">
      <dgm:prSet/>
      <dgm:spPr/>
      <dgm:t>
        <a:bodyPr/>
        <a:lstStyle/>
        <a:p>
          <a:endParaRPr lang="en-US"/>
        </a:p>
      </dgm:t>
    </dgm:pt>
    <dgm:pt modelId="{405BAF5A-A9DB-49C6-AFFB-B586F8F408BB}" type="sibTrans" cxnId="{BCCDE440-6ED5-41DD-A11C-8CEC9C854822}">
      <dgm:prSet/>
      <dgm:spPr/>
      <dgm:t>
        <a:bodyPr/>
        <a:lstStyle/>
        <a:p>
          <a:endParaRPr lang="en-US"/>
        </a:p>
      </dgm:t>
    </dgm:pt>
    <dgm:pt modelId="{5E5CC581-221A-471E-820E-9B74C3ED8FA1}">
      <dgm:prSet phldrT="[Text]"/>
      <dgm:spPr/>
      <dgm:t>
        <a:bodyPr/>
        <a:lstStyle/>
        <a:p>
          <a:r>
            <a:rPr lang="en-US" dirty="0" smtClean="0"/>
            <a:t>Campus Programs</a:t>
          </a:r>
          <a:endParaRPr lang="en-US" dirty="0"/>
        </a:p>
      </dgm:t>
    </dgm:pt>
    <dgm:pt modelId="{99B591E7-2DCA-4656-B924-982E0136AFA6}" type="parTrans" cxnId="{41D99C6D-FF92-449A-ADC1-F9B104691F30}">
      <dgm:prSet/>
      <dgm:spPr/>
      <dgm:t>
        <a:bodyPr/>
        <a:lstStyle/>
        <a:p>
          <a:endParaRPr lang="en-US"/>
        </a:p>
      </dgm:t>
    </dgm:pt>
    <dgm:pt modelId="{79B37ACF-8AFF-414D-BCF9-6464FB3435E7}" type="sibTrans" cxnId="{41D99C6D-FF92-449A-ADC1-F9B104691F30}">
      <dgm:prSet/>
      <dgm:spPr/>
      <dgm:t>
        <a:bodyPr/>
        <a:lstStyle/>
        <a:p>
          <a:endParaRPr lang="en-US"/>
        </a:p>
      </dgm:t>
    </dgm:pt>
    <dgm:pt modelId="{8CAFFD6B-841E-4F15-BF57-DDA9A84A6F19}">
      <dgm:prSet phldrT="[Text]"/>
      <dgm:spPr/>
      <dgm:t>
        <a:bodyPr/>
        <a:lstStyle/>
        <a:p>
          <a:r>
            <a:rPr lang="en-US" dirty="0" smtClean="0"/>
            <a:t>Athletics &amp; Fitness Center</a:t>
          </a:r>
          <a:endParaRPr lang="en-US" dirty="0"/>
        </a:p>
      </dgm:t>
    </dgm:pt>
    <dgm:pt modelId="{53B3E12B-7BFD-482B-AAAE-0A4502CEF191}" type="parTrans" cxnId="{E6D34FAA-E8F9-4CC3-BAB0-97630B38D61B}">
      <dgm:prSet/>
      <dgm:spPr/>
      <dgm:t>
        <a:bodyPr/>
        <a:lstStyle/>
        <a:p>
          <a:endParaRPr lang="en-US"/>
        </a:p>
      </dgm:t>
    </dgm:pt>
    <dgm:pt modelId="{4BD155F9-7775-4F6E-AC82-09B779A22626}" type="sibTrans" cxnId="{E6D34FAA-E8F9-4CC3-BAB0-97630B38D61B}">
      <dgm:prSet/>
      <dgm:spPr/>
      <dgm:t>
        <a:bodyPr/>
        <a:lstStyle/>
        <a:p>
          <a:endParaRPr lang="en-US"/>
        </a:p>
      </dgm:t>
    </dgm:pt>
    <dgm:pt modelId="{5197860A-6494-43B7-8A78-A443FA9156F8}">
      <dgm:prSet phldrT="[Text]"/>
      <dgm:spPr/>
      <dgm:t>
        <a:bodyPr/>
        <a:lstStyle/>
        <a:p>
          <a:r>
            <a:rPr lang="en-US" dirty="0" smtClean="0"/>
            <a:t>Dean of Students</a:t>
          </a:r>
          <a:endParaRPr lang="en-US" dirty="0"/>
        </a:p>
      </dgm:t>
    </dgm:pt>
    <dgm:pt modelId="{D29D48F6-E8FB-46DC-91B5-673A999D857E}" type="parTrans" cxnId="{53D2E209-CF6F-42EA-9D88-46DFFF84AE68}">
      <dgm:prSet/>
      <dgm:spPr/>
      <dgm:t>
        <a:bodyPr/>
        <a:lstStyle/>
        <a:p>
          <a:endParaRPr lang="en-US"/>
        </a:p>
      </dgm:t>
    </dgm:pt>
    <dgm:pt modelId="{B6188163-DCE9-4838-AC87-126FAE870A74}" type="sibTrans" cxnId="{53D2E209-CF6F-42EA-9D88-46DFFF84AE68}">
      <dgm:prSet/>
      <dgm:spPr/>
      <dgm:t>
        <a:bodyPr/>
        <a:lstStyle/>
        <a:p>
          <a:endParaRPr lang="en-US"/>
        </a:p>
      </dgm:t>
    </dgm:pt>
    <dgm:pt modelId="{5696BE56-7D60-4BFF-AC97-4FC723F8ED1F}">
      <dgm:prSet phldrT="[Text]"/>
      <dgm:spPr/>
      <dgm:t>
        <a:bodyPr/>
        <a:lstStyle/>
        <a:p>
          <a:r>
            <a:rPr lang="en-US" dirty="0" smtClean="0"/>
            <a:t>Auxiliary Services</a:t>
          </a:r>
          <a:endParaRPr lang="en-US" dirty="0"/>
        </a:p>
      </dgm:t>
    </dgm:pt>
    <dgm:pt modelId="{D45A81A3-8C99-417F-8C6B-1DB0753FEBC6}" type="parTrans" cxnId="{867EBD2C-F9FB-4306-A345-8922FC87F628}">
      <dgm:prSet/>
      <dgm:spPr/>
      <dgm:t>
        <a:bodyPr/>
        <a:lstStyle/>
        <a:p>
          <a:endParaRPr lang="en-US"/>
        </a:p>
      </dgm:t>
    </dgm:pt>
    <dgm:pt modelId="{E7BD8DB4-DEAB-469A-8711-1630FA7249BE}" type="sibTrans" cxnId="{867EBD2C-F9FB-4306-A345-8922FC87F628}">
      <dgm:prSet/>
      <dgm:spPr/>
      <dgm:t>
        <a:bodyPr/>
        <a:lstStyle/>
        <a:p>
          <a:endParaRPr lang="en-US"/>
        </a:p>
      </dgm:t>
    </dgm:pt>
    <dgm:pt modelId="{73C89ABD-5D72-408F-B798-0B68DD6DE0DC}">
      <dgm:prSet phldrT="[Text]"/>
      <dgm:spPr/>
      <dgm:t>
        <a:bodyPr/>
        <a:lstStyle/>
        <a:p>
          <a:r>
            <a:rPr lang="en-US" dirty="0" smtClean="0"/>
            <a:t>Procurement</a:t>
          </a:r>
          <a:endParaRPr lang="en-US" dirty="0"/>
        </a:p>
      </dgm:t>
    </dgm:pt>
    <dgm:pt modelId="{05B659F2-1702-47D2-B93D-D2F078B25716}" type="parTrans" cxnId="{FD895B1A-A23E-4530-B128-0D9557CF8987}">
      <dgm:prSet/>
      <dgm:spPr/>
      <dgm:t>
        <a:bodyPr/>
        <a:lstStyle/>
        <a:p>
          <a:endParaRPr lang="en-US"/>
        </a:p>
      </dgm:t>
    </dgm:pt>
    <dgm:pt modelId="{A6D2FF27-DEE3-4C54-AB6C-4313532912E6}" type="sibTrans" cxnId="{FD895B1A-A23E-4530-B128-0D9557CF8987}">
      <dgm:prSet/>
      <dgm:spPr/>
      <dgm:t>
        <a:bodyPr/>
        <a:lstStyle/>
        <a:p>
          <a:endParaRPr lang="en-US"/>
        </a:p>
      </dgm:t>
    </dgm:pt>
    <dgm:pt modelId="{544277DD-756E-434C-812B-E82A8C3359C0}">
      <dgm:prSet phldrT="[Text]"/>
      <dgm:spPr/>
      <dgm:t>
        <a:bodyPr/>
        <a:lstStyle/>
        <a:p>
          <a:r>
            <a:rPr lang="en-US" dirty="0" smtClean="0"/>
            <a:t>Public Affairs</a:t>
          </a:r>
          <a:endParaRPr lang="en-US" dirty="0"/>
        </a:p>
      </dgm:t>
    </dgm:pt>
    <dgm:pt modelId="{83126612-C853-4B4C-99C6-896CE5DFC725}" type="parTrans" cxnId="{A13B4DEC-95E0-4971-8D79-2084A7616578}">
      <dgm:prSet/>
      <dgm:spPr/>
      <dgm:t>
        <a:bodyPr/>
        <a:lstStyle/>
        <a:p>
          <a:endParaRPr lang="en-US"/>
        </a:p>
      </dgm:t>
    </dgm:pt>
    <dgm:pt modelId="{DCC9FC42-20FA-4D8A-AA51-87E468216F17}" type="sibTrans" cxnId="{A13B4DEC-95E0-4971-8D79-2084A7616578}">
      <dgm:prSet/>
      <dgm:spPr/>
      <dgm:t>
        <a:bodyPr/>
        <a:lstStyle/>
        <a:p>
          <a:endParaRPr lang="en-US"/>
        </a:p>
      </dgm:t>
    </dgm:pt>
    <dgm:pt modelId="{7D27C350-F6FF-4439-AE8B-B9270995A9CB}">
      <dgm:prSet phldrT="[Text]"/>
      <dgm:spPr/>
      <dgm:t>
        <a:bodyPr/>
        <a:lstStyle/>
        <a:p>
          <a:r>
            <a:rPr lang="en-US" dirty="0" smtClean="0"/>
            <a:t>General Counsel</a:t>
          </a:r>
          <a:endParaRPr lang="en-US" dirty="0"/>
        </a:p>
      </dgm:t>
    </dgm:pt>
    <dgm:pt modelId="{14D9F58F-B924-4983-8969-1B4B6860DAAB}" type="parTrans" cxnId="{710292D1-ED36-4FA3-BEB7-8A1C414D8EF3}">
      <dgm:prSet/>
      <dgm:spPr/>
      <dgm:t>
        <a:bodyPr/>
        <a:lstStyle/>
        <a:p>
          <a:endParaRPr lang="en-US"/>
        </a:p>
      </dgm:t>
    </dgm:pt>
    <dgm:pt modelId="{EC7CE6F4-1FCE-46EA-9374-C7BEF834BC3D}" type="sibTrans" cxnId="{710292D1-ED36-4FA3-BEB7-8A1C414D8EF3}">
      <dgm:prSet/>
      <dgm:spPr/>
      <dgm:t>
        <a:bodyPr/>
        <a:lstStyle/>
        <a:p>
          <a:endParaRPr lang="en-US"/>
        </a:p>
      </dgm:t>
    </dgm:pt>
    <dgm:pt modelId="{F36134A4-16F7-4973-8255-59AEE9932CE1}">
      <dgm:prSet phldrT="[Text]"/>
      <dgm:spPr/>
      <dgm:t>
        <a:bodyPr/>
        <a:lstStyle/>
        <a:p>
          <a:r>
            <a:rPr lang="en-US" dirty="0" smtClean="0"/>
            <a:t>Sponsored Programs</a:t>
          </a:r>
          <a:endParaRPr lang="en-US" dirty="0"/>
        </a:p>
      </dgm:t>
    </dgm:pt>
    <dgm:pt modelId="{8DAFD9B3-B0A3-46D6-9A68-7A6001D96F77}" type="parTrans" cxnId="{C95A0562-8210-4A45-8CEE-BD0410DB04D7}">
      <dgm:prSet/>
      <dgm:spPr/>
      <dgm:t>
        <a:bodyPr/>
        <a:lstStyle/>
        <a:p>
          <a:endParaRPr lang="en-US"/>
        </a:p>
      </dgm:t>
    </dgm:pt>
    <dgm:pt modelId="{993FBB12-6530-43A4-BD30-0799941CFBC4}" type="sibTrans" cxnId="{C95A0562-8210-4A45-8CEE-BD0410DB04D7}">
      <dgm:prSet/>
      <dgm:spPr/>
      <dgm:t>
        <a:bodyPr/>
        <a:lstStyle/>
        <a:p>
          <a:endParaRPr lang="en-US"/>
        </a:p>
      </dgm:t>
    </dgm:pt>
    <dgm:pt modelId="{BB536DE6-6CD0-4A21-B426-FAE8DB96EA54}">
      <dgm:prSet phldrT="[Text]"/>
      <dgm:spPr/>
      <dgm:t>
        <a:bodyPr/>
        <a:lstStyle/>
        <a:p>
          <a:r>
            <a:rPr lang="en-US" dirty="0" smtClean="0"/>
            <a:t>Centers &amp; Research</a:t>
          </a:r>
          <a:endParaRPr lang="en-US" dirty="0"/>
        </a:p>
      </dgm:t>
    </dgm:pt>
    <dgm:pt modelId="{4A5197F5-1D81-4931-92D2-7304EB6C4080}" type="parTrans" cxnId="{C4067B7F-2A03-488E-B3AC-8B169A06C71E}">
      <dgm:prSet/>
      <dgm:spPr/>
      <dgm:t>
        <a:bodyPr/>
        <a:lstStyle/>
        <a:p>
          <a:endParaRPr lang="en-US"/>
        </a:p>
      </dgm:t>
    </dgm:pt>
    <dgm:pt modelId="{1BE8CCAF-19CB-4EA6-BE60-55760E26C5F7}" type="sibTrans" cxnId="{C4067B7F-2A03-488E-B3AC-8B169A06C71E}">
      <dgm:prSet/>
      <dgm:spPr/>
      <dgm:t>
        <a:bodyPr/>
        <a:lstStyle/>
        <a:p>
          <a:endParaRPr lang="en-US"/>
        </a:p>
      </dgm:t>
    </dgm:pt>
    <dgm:pt modelId="{77001EAE-249A-412C-9805-8C2044600221}">
      <dgm:prSet phldrT="[Text]"/>
      <dgm:spPr/>
      <dgm:t>
        <a:bodyPr/>
        <a:lstStyle/>
        <a:p>
          <a:r>
            <a:rPr lang="en-US" dirty="0" smtClean="0"/>
            <a:t>CUA Press</a:t>
          </a:r>
          <a:endParaRPr lang="en-US" dirty="0"/>
        </a:p>
      </dgm:t>
    </dgm:pt>
    <dgm:pt modelId="{D172DB8E-7FA7-420C-9FCE-572E34939D77}" type="parTrans" cxnId="{9CF1EA70-3C8A-4B45-9A2B-55E1ACCE6766}">
      <dgm:prSet/>
      <dgm:spPr/>
      <dgm:t>
        <a:bodyPr/>
        <a:lstStyle/>
        <a:p>
          <a:endParaRPr lang="en-US"/>
        </a:p>
      </dgm:t>
    </dgm:pt>
    <dgm:pt modelId="{F885FDC8-A9D3-455D-BFCF-13D89688555A}" type="sibTrans" cxnId="{9CF1EA70-3C8A-4B45-9A2B-55E1ACCE6766}">
      <dgm:prSet/>
      <dgm:spPr/>
      <dgm:t>
        <a:bodyPr/>
        <a:lstStyle/>
        <a:p>
          <a:endParaRPr lang="en-US"/>
        </a:p>
      </dgm:t>
    </dgm:pt>
    <dgm:pt modelId="{3AEC46F5-68EC-4232-A850-C1A34C5CE089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US" dirty="0"/>
        </a:p>
      </dgm:t>
    </dgm:pt>
    <dgm:pt modelId="{1491F77E-C47D-46B2-B399-AB4795FFA979}" type="parTrans" cxnId="{4CCA4D81-214E-4F0F-94DE-BE61BEB142E5}">
      <dgm:prSet/>
      <dgm:spPr/>
      <dgm:t>
        <a:bodyPr/>
        <a:lstStyle/>
        <a:p>
          <a:endParaRPr lang="en-US"/>
        </a:p>
      </dgm:t>
    </dgm:pt>
    <dgm:pt modelId="{A7945329-C98D-429C-A087-986CFB477999}" type="sibTrans" cxnId="{4CCA4D81-214E-4F0F-94DE-BE61BEB142E5}">
      <dgm:prSet/>
      <dgm:spPr/>
      <dgm:t>
        <a:bodyPr/>
        <a:lstStyle/>
        <a:p>
          <a:endParaRPr lang="en-US"/>
        </a:p>
      </dgm:t>
    </dgm:pt>
    <dgm:pt modelId="{9B9E5E68-86A6-4442-B969-EC7F21571668}">
      <dgm:prSet phldrT="[Text]"/>
      <dgm:spPr/>
      <dgm:t>
        <a:bodyPr/>
        <a:lstStyle/>
        <a:p>
          <a:r>
            <a:rPr lang="en-US" dirty="0" smtClean="0"/>
            <a:t>Enrollment Services</a:t>
          </a:r>
          <a:endParaRPr lang="en-US" dirty="0"/>
        </a:p>
      </dgm:t>
    </dgm:pt>
    <dgm:pt modelId="{A3641508-69B9-4D4F-83CD-04BC5CB6A0F2}" type="parTrans" cxnId="{DAB976B3-0BC8-4255-8FB7-76D28E96ED52}">
      <dgm:prSet/>
      <dgm:spPr/>
      <dgm:t>
        <a:bodyPr/>
        <a:lstStyle/>
        <a:p>
          <a:endParaRPr lang="en-US"/>
        </a:p>
      </dgm:t>
    </dgm:pt>
    <dgm:pt modelId="{670D42F6-59C1-40C2-A982-F8D9B4468CAC}" type="sibTrans" cxnId="{DAB976B3-0BC8-4255-8FB7-76D28E96ED52}">
      <dgm:prSet/>
      <dgm:spPr/>
      <dgm:t>
        <a:bodyPr/>
        <a:lstStyle/>
        <a:p>
          <a:endParaRPr lang="en-US"/>
        </a:p>
      </dgm:t>
    </dgm:pt>
    <dgm:pt modelId="{48835AEF-2815-4421-96EA-02C27EF85C7E}">
      <dgm:prSet phldrT="[Text]"/>
      <dgm:spPr/>
      <dgm:t>
        <a:bodyPr/>
        <a:lstStyle/>
        <a:p>
          <a:r>
            <a:rPr lang="en-US" dirty="0" smtClean="0"/>
            <a:t>Counseling &amp; Health Services</a:t>
          </a:r>
          <a:endParaRPr lang="en-US" dirty="0"/>
        </a:p>
      </dgm:t>
    </dgm:pt>
    <dgm:pt modelId="{3BD2ED68-B7E1-447A-A5A1-C6F01EE1C66A}" type="parTrans" cxnId="{50694ABC-AF73-4310-9457-49C9A1C20729}">
      <dgm:prSet/>
      <dgm:spPr/>
      <dgm:t>
        <a:bodyPr/>
        <a:lstStyle/>
        <a:p>
          <a:endParaRPr lang="en-US"/>
        </a:p>
      </dgm:t>
    </dgm:pt>
    <dgm:pt modelId="{F90843B5-20B4-4B7F-BF3B-56D441E4F804}" type="sibTrans" cxnId="{50694ABC-AF73-4310-9457-49C9A1C20729}">
      <dgm:prSet/>
      <dgm:spPr/>
      <dgm:t>
        <a:bodyPr/>
        <a:lstStyle/>
        <a:p>
          <a:endParaRPr lang="en-US"/>
        </a:p>
      </dgm:t>
    </dgm:pt>
    <dgm:pt modelId="{1E26FFF2-23F8-4946-97F2-5522D990FEF7}" type="asst">
      <dgm:prSet/>
      <dgm:spPr/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Academic Budget Office</a:t>
          </a:r>
          <a:endParaRPr lang="en-US" dirty="0">
            <a:solidFill>
              <a:srgbClr val="0070C0"/>
            </a:solidFill>
          </a:endParaRPr>
        </a:p>
      </dgm:t>
    </dgm:pt>
    <dgm:pt modelId="{84048571-1651-47D3-A298-D3D31183C2B8}" type="parTrans" cxnId="{63764471-CF66-414E-AB51-03873A0622F8}">
      <dgm:prSet/>
      <dgm:spPr/>
      <dgm:t>
        <a:bodyPr/>
        <a:lstStyle/>
        <a:p>
          <a:endParaRPr lang="en-US"/>
        </a:p>
      </dgm:t>
    </dgm:pt>
    <dgm:pt modelId="{3C406432-648F-4D23-8754-BC29201E75B3}" type="sibTrans" cxnId="{63764471-CF66-414E-AB51-03873A0622F8}">
      <dgm:prSet/>
      <dgm:spPr/>
      <dgm:t>
        <a:bodyPr/>
        <a:lstStyle/>
        <a:p>
          <a:endParaRPr lang="en-US"/>
        </a:p>
      </dgm:t>
    </dgm:pt>
    <dgm:pt modelId="{76F589CF-BCDE-491C-B9EE-2BA5888F7FC9}" type="pres">
      <dgm:prSet presAssocID="{3C8EB604-9521-4E77-9500-EE2DC284BA9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52B04E-5EF9-4FEF-B31E-801F1CF66F25}" type="pres">
      <dgm:prSet presAssocID="{7B349F9E-636B-4D92-87DC-CFB4562A1913}" presName="hierRoot1" presStyleCnt="0">
        <dgm:presLayoutVars>
          <dgm:hierBranch val="init"/>
        </dgm:presLayoutVars>
      </dgm:prSet>
      <dgm:spPr/>
    </dgm:pt>
    <dgm:pt modelId="{748DB4A7-70E8-4B3A-BF51-973864CD7BF1}" type="pres">
      <dgm:prSet presAssocID="{7B349F9E-636B-4D92-87DC-CFB4562A1913}" presName="rootComposite1" presStyleCnt="0"/>
      <dgm:spPr/>
    </dgm:pt>
    <dgm:pt modelId="{7AA25758-8D8F-4B71-B86C-34F0B9D5551D}" type="pres">
      <dgm:prSet presAssocID="{7B349F9E-636B-4D92-87DC-CFB4562A191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9A28D-269A-425F-85AC-F0E9736A22F4}" type="pres">
      <dgm:prSet presAssocID="{7B349F9E-636B-4D92-87DC-CFB4562A1913}" presName="topArc1" presStyleLbl="parChTrans1D1" presStyleIdx="0" presStyleCnt="68"/>
      <dgm:spPr/>
    </dgm:pt>
    <dgm:pt modelId="{D40F2705-1727-4A65-AEDF-88EF7E244B04}" type="pres">
      <dgm:prSet presAssocID="{7B349F9E-636B-4D92-87DC-CFB4562A1913}" presName="bottomArc1" presStyleLbl="parChTrans1D1" presStyleIdx="1" presStyleCnt="68"/>
      <dgm:spPr/>
    </dgm:pt>
    <dgm:pt modelId="{5C514DFB-4C01-4521-9363-BE2484A2F671}" type="pres">
      <dgm:prSet presAssocID="{7B349F9E-636B-4D92-87DC-CFB4562A1913}" presName="topConnNode1" presStyleLbl="node1" presStyleIdx="0" presStyleCnt="0"/>
      <dgm:spPr/>
      <dgm:t>
        <a:bodyPr/>
        <a:lstStyle/>
        <a:p>
          <a:endParaRPr lang="en-US"/>
        </a:p>
      </dgm:t>
    </dgm:pt>
    <dgm:pt modelId="{15568A07-F2C4-492F-B1B8-319D908E9817}" type="pres">
      <dgm:prSet presAssocID="{7B349F9E-636B-4D92-87DC-CFB4562A1913}" presName="hierChild2" presStyleCnt="0"/>
      <dgm:spPr/>
    </dgm:pt>
    <dgm:pt modelId="{16DF47E6-231E-433E-B90C-95AA79336C00}" type="pres">
      <dgm:prSet presAssocID="{BDBE2152-DD72-4A7D-9FD4-790CD596B866}" presName="Name28" presStyleLbl="parChTrans1D2" presStyleIdx="0" presStyleCnt="6"/>
      <dgm:spPr/>
      <dgm:t>
        <a:bodyPr/>
        <a:lstStyle/>
        <a:p>
          <a:endParaRPr lang="en-US"/>
        </a:p>
      </dgm:t>
    </dgm:pt>
    <dgm:pt modelId="{16033ED5-F3F7-44A9-AA37-84231067244F}" type="pres">
      <dgm:prSet presAssocID="{20DB347A-0375-4286-8EB7-93EBFEF264B8}" presName="hierRoot2" presStyleCnt="0">
        <dgm:presLayoutVars>
          <dgm:hierBranch val="init"/>
        </dgm:presLayoutVars>
      </dgm:prSet>
      <dgm:spPr/>
    </dgm:pt>
    <dgm:pt modelId="{1196A43F-B775-4D63-86BF-D1363B85D76B}" type="pres">
      <dgm:prSet presAssocID="{20DB347A-0375-4286-8EB7-93EBFEF264B8}" presName="rootComposite2" presStyleCnt="0"/>
      <dgm:spPr/>
    </dgm:pt>
    <dgm:pt modelId="{069F7596-35D7-431D-A61A-BACB668E7128}" type="pres">
      <dgm:prSet presAssocID="{20DB347A-0375-4286-8EB7-93EBFEF264B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76837A-E004-4881-96E7-6FA0CBE8256C}" type="pres">
      <dgm:prSet presAssocID="{20DB347A-0375-4286-8EB7-93EBFEF264B8}" presName="topArc2" presStyleLbl="parChTrans1D1" presStyleIdx="2" presStyleCnt="68"/>
      <dgm:spPr/>
    </dgm:pt>
    <dgm:pt modelId="{6A53D5D7-3A18-43B7-B619-29C867B9A64D}" type="pres">
      <dgm:prSet presAssocID="{20DB347A-0375-4286-8EB7-93EBFEF264B8}" presName="bottomArc2" presStyleLbl="parChTrans1D1" presStyleIdx="3" presStyleCnt="68"/>
      <dgm:spPr/>
    </dgm:pt>
    <dgm:pt modelId="{251FE664-D850-446C-852C-4ADC9F0D5AEB}" type="pres">
      <dgm:prSet presAssocID="{20DB347A-0375-4286-8EB7-93EBFEF264B8}" presName="topConnNode2" presStyleLbl="node2" presStyleIdx="0" presStyleCnt="0"/>
      <dgm:spPr/>
      <dgm:t>
        <a:bodyPr/>
        <a:lstStyle/>
        <a:p>
          <a:endParaRPr lang="en-US"/>
        </a:p>
      </dgm:t>
    </dgm:pt>
    <dgm:pt modelId="{C0D51521-238C-421E-B6A4-964BDD03CA36}" type="pres">
      <dgm:prSet presAssocID="{20DB347A-0375-4286-8EB7-93EBFEF264B8}" presName="hierChild4" presStyleCnt="0"/>
      <dgm:spPr/>
    </dgm:pt>
    <dgm:pt modelId="{606451EB-F173-4FBE-8803-AB2FA779E6D0}" type="pres">
      <dgm:prSet presAssocID="{9F110C68-EBFD-4228-A887-9AB0A96F7AF2}" presName="Name28" presStyleLbl="parChTrans1D3" presStyleIdx="0" presStyleCnt="27"/>
      <dgm:spPr/>
      <dgm:t>
        <a:bodyPr/>
        <a:lstStyle/>
        <a:p>
          <a:endParaRPr lang="en-US"/>
        </a:p>
      </dgm:t>
    </dgm:pt>
    <dgm:pt modelId="{1AF1FE49-6452-45EC-9772-8D73A3C33FC6}" type="pres">
      <dgm:prSet presAssocID="{A851B148-89AB-4849-B4D6-03BBDD4F7191}" presName="hierRoot2" presStyleCnt="0">
        <dgm:presLayoutVars>
          <dgm:hierBranch val="init"/>
        </dgm:presLayoutVars>
      </dgm:prSet>
      <dgm:spPr/>
    </dgm:pt>
    <dgm:pt modelId="{9ECEFF1C-D235-47D1-9525-3BE6040F7E71}" type="pres">
      <dgm:prSet presAssocID="{A851B148-89AB-4849-B4D6-03BBDD4F7191}" presName="rootComposite2" presStyleCnt="0"/>
      <dgm:spPr/>
    </dgm:pt>
    <dgm:pt modelId="{76802573-24CB-497C-8995-00244E14A3E0}" type="pres">
      <dgm:prSet presAssocID="{A851B148-89AB-4849-B4D6-03BBDD4F719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D787-93FB-42DB-AAD6-01D91C70E218}" type="pres">
      <dgm:prSet presAssocID="{A851B148-89AB-4849-B4D6-03BBDD4F7191}" presName="topArc2" presStyleLbl="parChTrans1D1" presStyleIdx="4" presStyleCnt="68"/>
      <dgm:spPr/>
    </dgm:pt>
    <dgm:pt modelId="{EBB07F0C-72AD-413A-B6EB-2F0DB4D5191E}" type="pres">
      <dgm:prSet presAssocID="{A851B148-89AB-4849-B4D6-03BBDD4F7191}" presName="bottomArc2" presStyleLbl="parChTrans1D1" presStyleIdx="5" presStyleCnt="68"/>
      <dgm:spPr/>
    </dgm:pt>
    <dgm:pt modelId="{56FCBA27-ECFD-44EC-AEEF-CBC2A5387720}" type="pres">
      <dgm:prSet presAssocID="{A851B148-89AB-4849-B4D6-03BBDD4F7191}" presName="topConnNode2" presStyleLbl="node3" presStyleIdx="0" presStyleCnt="0"/>
      <dgm:spPr/>
      <dgm:t>
        <a:bodyPr/>
        <a:lstStyle/>
        <a:p>
          <a:endParaRPr lang="en-US"/>
        </a:p>
      </dgm:t>
    </dgm:pt>
    <dgm:pt modelId="{F14A8A82-49AE-48A8-87A5-8BD44FFE7D59}" type="pres">
      <dgm:prSet presAssocID="{A851B148-89AB-4849-B4D6-03BBDD4F7191}" presName="hierChild4" presStyleCnt="0"/>
      <dgm:spPr/>
    </dgm:pt>
    <dgm:pt modelId="{2A6A382F-6249-4F43-89A3-830D492136C4}" type="pres">
      <dgm:prSet presAssocID="{A851B148-89AB-4849-B4D6-03BBDD4F7191}" presName="hierChild5" presStyleCnt="0"/>
      <dgm:spPr/>
    </dgm:pt>
    <dgm:pt modelId="{A4A133DB-48EC-415C-838C-1D21482506DE}" type="pres">
      <dgm:prSet presAssocID="{AD271211-2F09-4AA7-BEDA-117951483FC8}" presName="Name28" presStyleLbl="parChTrans1D3" presStyleIdx="1" presStyleCnt="27"/>
      <dgm:spPr/>
      <dgm:t>
        <a:bodyPr/>
        <a:lstStyle/>
        <a:p>
          <a:endParaRPr lang="en-US"/>
        </a:p>
      </dgm:t>
    </dgm:pt>
    <dgm:pt modelId="{83CC3300-A283-4C77-86F2-C64EFDE4B9DD}" type="pres">
      <dgm:prSet presAssocID="{86D5A75F-44AA-4D13-824F-3FAC5A10F74D}" presName="hierRoot2" presStyleCnt="0">
        <dgm:presLayoutVars>
          <dgm:hierBranch val="init"/>
        </dgm:presLayoutVars>
      </dgm:prSet>
      <dgm:spPr/>
    </dgm:pt>
    <dgm:pt modelId="{A9B007E3-1BAD-427F-A610-059ACCACBC87}" type="pres">
      <dgm:prSet presAssocID="{86D5A75F-44AA-4D13-824F-3FAC5A10F74D}" presName="rootComposite2" presStyleCnt="0"/>
      <dgm:spPr/>
    </dgm:pt>
    <dgm:pt modelId="{B4132070-BDEC-423C-BD21-B357197C0131}" type="pres">
      <dgm:prSet presAssocID="{86D5A75F-44AA-4D13-824F-3FAC5A10F74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7A41E-E7A8-4ACD-9162-8A775D02FAE2}" type="pres">
      <dgm:prSet presAssocID="{86D5A75F-44AA-4D13-824F-3FAC5A10F74D}" presName="topArc2" presStyleLbl="parChTrans1D1" presStyleIdx="6" presStyleCnt="68"/>
      <dgm:spPr/>
    </dgm:pt>
    <dgm:pt modelId="{E4E4C597-D8F1-4B3E-A841-F29C557FBDD2}" type="pres">
      <dgm:prSet presAssocID="{86D5A75F-44AA-4D13-824F-3FAC5A10F74D}" presName="bottomArc2" presStyleLbl="parChTrans1D1" presStyleIdx="7" presStyleCnt="68"/>
      <dgm:spPr/>
    </dgm:pt>
    <dgm:pt modelId="{0C11F6D9-1E4E-4B82-BDE4-E53E05EF4320}" type="pres">
      <dgm:prSet presAssocID="{86D5A75F-44AA-4D13-824F-3FAC5A10F74D}" presName="topConnNode2" presStyleLbl="node3" presStyleIdx="0" presStyleCnt="0"/>
      <dgm:spPr/>
      <dgm:t>
        <a:bodyPr/>
        <a:lstStyle/>
        <a:p>
          <a:endParaRPr lang="en-US"/>
        </a:p>
      </dgm:t>
    </dgm:pt>
    <dgm:pt modelId="{5F021E2C-CE9A-442A-A696-1A1912EE6240}" type="pres">
      <dgm:prSet presAssocID="{86D5A75F-44AA-4D13-824F-3FAC5A10F74D}" presName="hierChild4" presStyleCnt="0"/>
      <dgm:spPr/>
    </dgm:pt>
    <dgm:pt modelId="{9249BE5C-09F0-4330-8696-DBF15D3EB033}" type="pres">
      <dgm:prSet presAssocID="{86D5A75F-44AA-4D13-824F-3FAC5A10F74D}" presName="hierChild5" presStyleCnt="0"/>
      <dgm:spPr/>
    </dgm:pt>
    <dgm:pt modelId="{E1CF7057-E15F-4132-86E2-9EC0FA6EBA6F}" type="pres">
      <dgm:prSet presAssocID="{8E6463F0-7199-491B-9CAA-9D2F99DF9FCF}" presName="Name28" presStyleLbl="parChTrans1D3" presStyleIdx="2" presStyleCnt="27"/>
      <dgm:spPr/>
      <dgm:t>
        <a:bodyPr/>
        <a:lstStyle/>
        <a:p>
          <a:endParaRPr lang="en-US"/>
        </a:p>
      </dgm:t>
    </dgm:pt>
    <dgm:pt modelId="{0386DC45-1ED6-4AEC-81E9-16345DE1F9CE}" type="pres">
      <dgm:prSet presAssocID="{8B75C192-7AEF-436D-A50D-D2041EAA0E6D}" presName="hierRoot2" presStyleCnt="0">
        <dgm:presLayoutVars>
          <dgm:hierBranch val="init"/>
        </dgm:presLayoutVars>
      </dgm:prSet>
      <dgm:spPr/>
    </dgm:pt>
    <dgm:pt modelId="{BA6CC6C0-3FEB-4343-B9B2-3C7C3D7088DE}" type="pres">
      <dgm:prSet presAssocID="{8B75C192-7AEF-436D-A50D-D2041EAA0E6D}" presName="rootComposite2" presStyleCnt="0"/>
      <dgm:spPr/>
    </dgm:pt>
    <dgm:pt modelId="{CD794CCF-1388-45AF-A884-E7EDCC4A1659}" type="pres">
      <dgm:prSet presAssocID="{8B75C192-7AEF-436D-A50D-D2041EAA0E6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0A3964-F59E-443C-A8CD-B999AC5A17F0}" type="pres">
      <dgm:prSet presAssocID="{8B75C192-7AEF-436D-A50D-D2041EAA0E6D}" presName="topArc2" presStyleLbl="parChTrans1D1" presStyleIdx="8" presStyleCnt="68"/>
      <dgm:spPr/>
    </dgm:pt>
    <dgm:pt modelId="{6DABBD1A-AFCC-4113-8F70-5CA3D99A818A}" type="pres">
      <dgm:prSet presAssocID="{8B75C192-7AEF-436D-A50D-D2041EAA0E6D}" presName="bottomArc2" presStyleLbl="parChTrans1D1" presStyleIdx="9" presStyleCnt="68"/>
      <dgm:spPr/>
    </dgm:pt>
    <dgm:pt modelId="{CE460B5F-FA30-4463-AA57-7A84298C88F8}" type="pres">
      <dgm:prSet presAssocID="{8B75C192-7AEF-436D-A50D-D2041EAA0E6D}" presName="topConnNode2" presStyleLbl="node3" presStyleIdx="0" presStyleCnt="0"/>
      <dgm:spPr/>
      <dgm:t>
        <a:bodyPr/>
        <a:lstStyle/>
        <a:p>
          <a:endParaRPr lang="en-US"/>
        </a:p>
      </dgm:t>
    </dgm:pt>
    <dgm:pt modelId="{3CA4B427-2C5B-464D-BC07-66D95E20EB16}" type="pres">
      <dgm:prSet presAssocID="{8B75C192-7AEF-436D-A50D-D2041EAA0E6D}" presName="hierChild4" presStyleCnt="0"/>
      <dgm:spPr/>
    </dgm:pt>
    <dgm:pt modelId="{D91E8A53-BD1B-45E7-8CF3-DF929CC5D693}" type="pres">
      <dgm:prSet presAssocID="{8B75C192-7AEF-436D-A50D-D2041EAA0E6D}" presName="hierChild5" presStyleCnt="0"/>
      <dgm:spPr/>
    </dgm:pt>
    <dgm:pt modelId="{F4DDE37C-4F50-4D6C-9C04-67C9D1613CAF}" type="pres">
      <dgm:prSet presAssocID="{14D9F58F-B924-4983-8969-1B4B6860DAAB}" presName="Name28" presStyleLbl="parChTrans1D3" presStyleIdx="3" presStyleCnt="27"/>
      <dgm:spPr/>
      <dgm:t>
        <a:bodyPr/>
        <a:lstStyle/>
        <a:p>
          <a:endParaRPr lang="en-US"/>
        </a:p>
      </dgm:t>
    </dgm:pt>
    <dgm:pt modelId="{67371457-E482-4551-B3DF-9B361681E101}" type="pres">
      <dgm:prSet presAssocID="{7D27C350-F6FF-4439-AE8B-B9270995A9CB}" presName="hierRoot2" presStyleCnt="0">
        <dgm:presLayoutVars>
          <dgm:hierBranch val="init"/>
        </dgm:presLayoutVars>
      </dgm:prSet>
      <dgm:spPr/>
    </dgm:pt>
    <dgm:pt modelId="{A2C7EC6B-C3EA-4704-B334-2036C4CEF53D}" type="pres">
      <dgm:prSet presAssocID="{7D27C350-F6FF-4439-AE8B-B9270995A9CB}" presName="rootComposite2" presStyleCnt="0"/>
      <dgm:spPr/>
    </dgm:pt>
    <dgm:pt modelId="{868B3FB9-94B3-4916-8D0D-B02481AEA5FF}" type="pres">
      <dgm:prSet presAssocID="{7D27C350-F6FF-4439-AE8B-B9270995A9C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A7C6D-1A33-4B55-B31D-E9F1F37418D9}" type="pres">
      <dgm:prSet presAssocID="{7D27C350-F6FF-4439-AE8B-B9270995A9CB}" presName="topArc2" presStyleLbl="parChTrans1D1" presStyleIdx="10" presStyleCnt="68"/>
      <dgm:spPr/>
    </dgm:pt>
    <dgm:pt modelId="{0F349B2F-FC80-496A-B39F-4AC67EA79775}" type="pres">
      <dgm:prSet presAssocID="{7D27C350-F6FF-4439-AE8B-B9270995A9CB}" presName="bottomArc2" presStyleLbl="parChTrans1D1" presStyleIdx="11" presStyleCnt="68"/>
      <dgm:spPr/>
    </dgm:pt>
    <dgm:pt modelId="{393E1ADD-9AE5-40E6-98FA-F9BAB879CDF6}" type="pres">
      <dgm:prSet presAssocID="{7D27C350-F6FF-4439-AE8B-B9270995A9CB}" presName="topConnNode2" presStyleLbl="node3" presStyleIdx="0" presStyleCnt="0"/>
      <dgm:spPr/>
      <dgm:t>
        <a:bodyPr/>
        <a:lstStyle/>
        <a:p>
          <a:endParaRPr lang="en-US"/>
        </a:p>
      </dgm:t>
    </dgm:pt>
    <dgm:pt modelId="{804C582F-F01A-46E3-9812-ADF9100060C8}" type="pres">
      <dgm:prSet presAssocID="{7D27C350-F6FF-4439-AE8B-B9270995A9CB}" presName="hierChild4" presStyleCnt="0"/>
      <dgm:spPr/>
    </dgm:pt>
    <dgm:pt modelId="{D12EB209-A1E4-4E78-B6BD-CB667907D9D8}" type="pres">
      <dgm:prSet presAssocID="{7D27C350-F6FF-4439-AE8B-B9270995A9CB}" presName="hierChild5" presStyleCnt="0"/>
      <dgm:spPr/>
    </dgm:pt>
    <dgm:pt modelId="{F4B11BCA-FEBF-4E6D-BB30-B5BA5B8A70C6}" type="pres">
      <dgm:prSet presAssocID="{20DB347A-0375-4286-8EB7-93EBFEF264B8}" presName="hierChild5" presStyleCnt="0"/>
      <dgm:spPr/>
    </dgm:pt>
    <dgm:pt modelId="{947398FF-5154-4123-B728-8F93CB5866C4}" type="pres">
      <dgm:prSet presAssocID="{47088763-CA24-491B-ADC7-4583106A8A7F}" presName="Name28" presStyleLbl="parChTrans1D2" presStyleIdx="1" presStyleCnt="6"/>
      <dgm:spPr/>
      <dgm:t>
        <a:bodyPr/>
        <a:lstStyle/>
        <a:p>
          <a:endParaRPr lang="en-US"/>
        </a:p>
      </dgm:t>
    </dgm:pt>
    <dgm:pt modelId="{513F2CF3-6777-4489-A27F-D6C323B4AC34}" type="pres">
      <dgm:prSet presAssocID="{6D6CFC06-E186-4AB2-919F-ED2D62EC5E7C}" presName="hierRoot2" presStyleCnt="0">
        <dgm:presLayoutVars>
          <dgm:hierBranch val="init"/>
        </dgm:presLayoutVars>
      </dgm:prSet>
      <dgm:spPr/>
    </dgm:pt>
    <dgm:pt modelId="{C0D07507-985F-4DBC-BBC1-F8FDB1A1815E}" type="pres">
      <dgm:prSet presAssocID="{6D6CFC06-E186-4AB2-919F-ED2D62EC5E7C}" presName="rootComposite2" presStyleCnt="0"/>
      <dgm:spPr/>
    </dgm:pt>
    <dgm:pt modelId="{0A3FEC15-95DE-4191-A5D2-DF9CD34C12D9}" type="pres">
      <dgm:prSet presAssocID="{6D6CFC06-E186-4AB2-919F-ED2D62EC5E7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AD781-F1BD-43DF-A1E1-1F85CB697C49}" type="pres">
      <dgm:prSet presAssocID="{6D6CFC06-E186-4AB2-919F-ED2D62EC5E7C}" presName="topArc2" presStyleLbl="parChTrans1D1" presStyleIdx="12" presStyleCnt="68"/>
      <dgm:spPr/>
    </dgm:pt>
    <dgm:pt modelId="{352352BE-E77E-4AC0-8CE8-7CFD0E913E38}" type="pres">
      <dgm:prSet presAssocID="{6D6CFC06-E186-4AB2-919F-ED2D62EC5E7C}" presName="bottomArc2" presStyleLbl="parChTrans1D1" presStyleIdx="13" presStyleCnt="68"/>
      <dgm:spPr/>
    </dgm:pt>
    <dgm:pt modelId="{6267E30B-FC45-4ADC-828F-E245ED844440}" type="pres">
      <dgm:prSet presAssocID="{6D6CFC06-E186-4AB2-919F-ED2D62EC5E7C}" presName="topConnNode2" presStyleLbl="node2" presStyleIdx="0" presStyleCnt="0"/>
      <dgm:spPr/>
      <dgm:t>
        <a:bodyPr/>
        <a:lstStyle/>
        <a:p>
          <a:endParaRPr lang="en-US"/>
        </a:p>
      </dgm:t>
    </dgm:pt>
    <dgm:pt modelId="{086F5092-72AF-4118-91E0-447FBFC5F55F}" type="pres">
      <dgm:prSet presAssocID="{6D6CFC06-E186-4AB2-919F-ED2D62EC5E7C}" presName="hierChild4" presStyleCnt="0"/>
      <dgm:spPr/>
    </dgm:pt>
    <dgm:pt modelId="{A77144DC-09CB-4A16-9406-6479ED15B258}" type="pres">
      <dgm:prSet presAssocID="{34F8161F-42F3-4EEC-9951-6DC0A12345DE}" presName="Name28" presStyleLbl="parChTrans1D3" presStyleIdx="4" presStyleCnt="27"/>
      <dgm:spPr/>
      <dgm:t>
        <a:bodyPr/>
        <a:lstStyle/>
        <a:p>
          <a:endParaRPr lang="en-US"/>
        </a:p>
      </dgm:t>
    </dgm:pt>
    <dgm:pt modelId="{1541AFA3-716E-4D5D-9922-0EFF05E85A64}" type="pres">
      <dgm:prSet presAssocID="{D29456E5-5B2D-4853-A761-4CB84497EE7C}" presName="hierRoot2" presStyleCnt="0">
        <dgm:presLayoutVars>
          <dgm:hierBranch val="init"/>
        </dgm:presLayoutVars>
      </dgm:prSet>
      <dgm:spPr/>
    </dgm:pt>
    <dgm:pt modelId="{9BD56697-695B-4A19-8758-149F8D257FD1}" type="pres">
      <dgm:prSet presAssocID="{D29456E5-5B2D-4853-A761-4CB84497EE7C}" presName="rootComposite2" presStyleCnt="0"/>
      <dgm:spPr/>
    </dgm:pt>
    <dgm:pt modelId="{D933183E-8E1C-43FE-B696-31FDC9AF2319}" type="pres">
      <dgm:prSet presAssocID="{D29456E5-5B2D-4853-A761-4CB84497EE7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AF26C-A7B0-417F-8F78-01554E02A356}" type="pres">
      <dgm:prSet presAssocID="{D29456E5-5B2D-4853-A761-4CB84497EE7C}" presName="topArc2" presStyleLbl="parChTrans1D1" presStyleIdx="14" presStyleCnt="68"/>
      <dgm:spPr/>
    </dgm:pt>
    <dgm:pt modelId="{53A902C6-3C0B-41C1-B95B-C314DFA21DD8}" type="pres">
      <dgm:prSet presAssocID="{D29456E5-5B2D-4853-A761-4CB84497EE7C}" presName="bottomArc2" presStyleLbl="parChTrans1D1" presStyleIdx="15" presStyleCnt="68"/>
      <dgm:spPr/>
    </dgm:pt>
    <dgm:pt modelId="{0CB6EF56-7CD4-49FF-BA0F-08A70E570512}" type="pres">
      <dgm:prSet presAssocID="{D29456E5-5B2D-4853-A761-4CB84497EE7C}" presName="topConnNode2" presStyleLbl="node3" presStyleIdx="0" presStyleCnt="0"/>
      <dgm:spPr/>
      <dgm:t>
        <a:bodyPr/>
        <a:lstStyle/>
        <a:p>
          <a:endParaRPr lang="en-US"/>
        </a:p>
      </dgm:t>
    </dgm:pt>
    <dgm:pt modelId="{3EC514B9-B573-47AE-B3DB-191367292162}" type="pres">
      <dgm:prSet presAssocID="{D29456E5-5B2D-4853-A761-4CB84497EE7C}" presName="hierChild4" presStyleCnt="0"/>
      <dgm:spPr/>
    </dgm:pt>
    <dgm:pt modelId="{A4E9E726-E49E-42FF-BC97-4DBB71631E50}" type="pres">
      <dgm:prSet presAssocID="{D29456E5-5B2D-4853-A761-4CB84497EE7C}" presName="hierChild5" presStyleCnt="0"/>
      <dgm:spPr/>
    </dgm:pt>
    <dgm:pt modelId="{13A0D656-CB45-477A-A59E-0BD2117F750D}" type="pres">
      <dgm:prSet presAssocID="{8DAFD9B3-B0A3-46D6-9A68-7A6001D96F77}" presName="Name28" presStyleLbl="parChTrans1D3" presStyleIdx="5" presStyleCnt="27"/>
      <dgm:spPr/>
      <dgm:t>
        <a:bodyPr/>
        <a:lstStyle/>
        <a:p>
          <a:endParaRPr lang="en-US"/>
        </a:p>
      </dgm:t>
    </dgm:pt>
    <dgm:pt modelId="{FDCA544E-57B7-4C09-80CD-C2218C2573A9}" type="pres">
      <dgm:prSet presAssocID="{F36134A4-16F7-4973-8255-59AEE9932CE1}" presName="hierRoot2" presStyleCnt="0">
        <dgm:presLayoutVars>
          <dgm:hierBranch val="init"/>
        </dgm:presLayoutVars>
      </dgm:prSet>
      <dgm:spPr/>
    </dgm:pt>
    <dgm:pt modelId="{F222D540-F603-4AFE-9BCB-A4A07DD17AF2}" type="pres">
      <dgm:prSet presAssocID="{F36134A4-16F7-4973-8255-59AEE9932CE1}" presName="rootComposite2" presStyleCnt="0"/>
      <dgm:spPr/>
    </dgm:pt>
    <dgm:pt modelId="{67ADBCBD-9C5B-4ADF-A4F9-C03994A88D32}" type="pres">
      <dgm:prSet presAssocID="{F36134A4-16F7-4973-8255-59AEE9932CE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EA13C-DAD1-4D61-8940-D53818074FDC}" type="pres">
      <dgm:prSet presAssocID="{F36134A4-16F7-4973-8255-59AEE9932CE1}" presName="topArc2" presStyleLbl="parChTrans1D1" presStyleIdx="16" presStyleCnt="68"/>
      <dgm:spPr/>
    </dgm:pt>
    <dgm:pt modelId="{A305B7D4-6C40-466A-9C4E-3281B0246602}" type="pres">
      <dgm:prSet presAssocID="{F36134A4-16F7-4973-8255-59AEE9932CE1}" presName="bottomArc2" presStyleLbl="parChTrans1D1" presStyleIdx="17" presStyleCnt="68"/>
      <dgm:spPr/>
    </dgm:pt>
    <dgm:pt modelId="{24A0D22B-1389-4CC9-94A0-74AA508BFD15}" type="pres">
      <dgm:prSet presAssocID="{F36134A4-16F7-4973-8255-59AEE9932CE1}" presName="topConnNode2" presStyleLbl="node3" presStyleIdx="0" presStyleCnt="0"/>
      <dgm:spPr/>
      <dgm:t>
        <a:bodyPr/>
        <a:lstStyle/>
        <a:p>
          <a:endParaRPr lang="en-US"/>
        </a:p>
      </dgm:t>
    </dgm:pt>
    <dgm:pt modelId="{183D596E-F2AA-43E9-8044-FCD3A2C7DC3F}" type="pres">
      <dgm:prSet presAssocID="{F36134A4-16F7-4973-8255-59AEE9932CE1}" presName="hierChild4" presStyleCnt="0"/>
      <dgm:spPr/>
    </dgm:pt>
    <dgm:pt modelId="{7476D350-68FF-41B1-8D6A-32CC689312C2}" type="pres">
      <dgm:prSet presAssocID="{F36134A4-16F7-4973-8255-59AEE9932CE1}" presName="hierChild5" presStyleCnt="0"/>
      <dgm:spPr/>
    </dgm:pt>
    <dgm:pt modelId="{C8B59B6D-AAF5-479E-9956-9CE08C5AAC21}" type="pres">
      <dgm:prSet presAssocID="{4A5197F5-1D81-4931-92D2-7304EB6C4080}" presName="Name28" presStyleLbl="parChTrans1D3" presStyleIdx="6" presStyleCnt="27"/>
      <dgm:spPr/>
      <dgm:t>
        <a:bodyPr/>
        <a:lstStyle/>
        <a:p>
          <a:endParaRPr lang="en-US"/>
        </a:p>
      </dgm:t>
    </dgm:pt>
    <dgm:pt modelId="{1B44305C-31F9-47E6-AA7F-15FBFDC9B78F}" type="pres">
      <dgm:prSet presAssocID="{BB536DE6-6CD0-4A21-B426-FAE8DB96EA54}" presName="hierRoot2" presStyleCnt="0">
        <dgm:presLayoutVars>
          <dgm:hierBranch val="init"/>
        </dgm:presLayoutVars>
      </dgm:prSet>
      <dgm:spPr/>
    </dgm:pt>
    <dgm:pt modelId="{7D3CA11C-F485-41DB-BBF2-94ED90B167B2}" type="pres">
      <dgm:prSet presAssocID="{BB536DE6-6CD0-4A21-B426-FAE8DB96EA54}" presName="rootComposite2" presStyleCnt="0"/>
      <dgm:spPr/>
    </dgm:pt>
    <dgm:pt modelId="{5BBDE59F-BE8D-40EC-82FD-0A52BE9AC4B0}" type="pres">
      <dgm:prSet presAssocID="{BB536DE6-6CD0-4A21-B426-FAE8DB96EA5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CD827-4F03-4B16-AA6B-0194DB457189}" type="pres">
      <dgm:prSet presAssocID="{BB536DE6-6CD0-4A21-B426-FAE8DB96EA54}" presName="topArc2" presStyleLbl="parChTrans1D1" presStyleIdx="18" presStyleCnt="68"/>
      <dgm:spPr/>
    </dgm:pt>
    <dgm:pt modelId="{B6670CF1-02E2-4209-9A0E-64A94556ADF7}" type="pres">
      <dgm:prSet presAssocID="{BB536DE6-6CD0-4A21-B426-FAE8DB96EA54}" presName="bottomArc2" presStyleLbl="parChTrans1D1" presStyleIdx="19" presStyleCnt="68"/>
      <dgm:spPr/>
    </dgm:pt>
    <dgm:pt modelId="{2BA0BE79-FC6E-4EA8-A34D-724B6F3F7E26}" type="pres">
      <dgm:prSet presAssocID="{BB536DE6-6CD0-4A21-B426-FAE8DB96EA54}" presName="topConnNode2" presStyleLbl="node3" presStyleIdx="0" presStyleCnt="0"/>
      <dgm:spPr/>
      <dgm:t>
        <a:bodyPr/>
        <a:lstStyle/>
        <a:p>
          <a:endParaRPr lang="en-US"/>
        </a:p>
      </dgm:t>
    </dgm:pt>
    <dgm:pt modelId="{44B0BB87-C464-429E-9D22-8F08B26F6B1B}" type="pres">
      <dgm:prSet presAssocID="{BB536DE6-6CD0-4A21-B426-FAE8DB96EA54}" presName="hierChild4" presStyleCnt="0"/>
      <dgm:spPr/>
    </dgm:pt>
    <dgm:pt modelId="{4579CD63-BF29-4833-81E6-27A452C41D12}" type="pres">
      <dgm:prSet presAssocID="{BB536DE6-6CD0-4A21-B426-FAE8DB96EA54}" presName="hierChild5" presStyleCnt="0"/>
      <dgm:spPr/>
    </dgm:pt>
    <dgm:pt modelId="{8A283595-E983-49F4-B7D6-32962072C656}" type="pres">
      <dgm:prSet presAssocID="{D172DB8E-7FA7-420C-9FCE-572E34939D77}" presName="Name28" presStyleLbl="parChTrans1D3" presStyleIdx="7" presStyleCnt="27"/>
      <dgm:spPr/>
      <dgm:t>
        <a:bodyPr/>
        <a:lstStyle/>
        <a:p>
          <a:endParaRPr lang="en-US"/>
        </a:p>
      </dgm:t>
    </dgm:pt>
    <dgm:pt modelId="{63D902D0-4565-45C5-B777-6FE068E8ED27}" type="pres">
      <dgm:prSet presAssocID="{77001EAE-249A-412C-9805-8C2044600221}" presName="hierRoot2" presStyleCnt="0">
        <dgm:presLayoutVars>
          <dgm:hierBranch val="init"/>
        </dgm:presLayoutVars>
      </dgm:prSet>
      <dgm:spPr/>
    </dgm:pt>
    <dgm:pt modelId="{2479F3BE-5674-4CCA-A44A-43652A6721C8}" type="pres">
      <dgm:prSet presAssocID="{77001EAE-249A-412C-9805-8C2044600221}" presName="rootComposite2" presStyleCnt="0"/>
      <dgm:spPr/>
    </dgm:pt>
    <dgm:pt modelId="{013E119A-A66B-49E3-AF46-70423E103AA6}" type="pres">
      <dgm:prSet presAssocID="{77001EAE-249A-412C-9805-8C20446002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A7A12-5CC4-4475-8C1F-E895163A728B}" type="pres">
      <dgm:prSet presAssocID="{77001EAE-249A-412C-9805-8C2044600221}" presName="topArc2" presStyleLbl="parChTrans1D1" presStyleIdx="20" presStyleCnt="68"/>
      <dgm:spPr/>
    </dgm:pt>
    <dgm:pt modelId="{2579ABFA-53D4-4F2F-82AD-016E7A4D97DA}" type="pres">
      <dgm:prSet presAssocID="{77001EAE-249A-412C-9805-8C2044600221}" presName="bottomArc2" presStyleLbl="parChTrans1D1" presStyleIdx="21" presStyleCnt="68"/>
      <dgm:spPr/>
    </dgm:pt>
    <dgm:pt modelId="{E7AC1279-255D-4610-B658-35AC53BF5D4C}" type="pres">
      <dgm:prSet presAssocID="{77001EAE-249A-412C-9805-8C2044600221}" presName="topConnNode2" presStyleLbl="node3" presStyleIdx="0" presStyleCnt="0"/>
      <dgm:spPr/>
      <dgm:t>
        <a:bodyPr/>
        <a:lstStyle/>
        <a:p>
          <a:endParaRPr lang="en-US"/>
        </a:p>
      </dgm:t>
    </dgm:pt>
    <dgm:pt modelId="{CBD61B8B-E2FF-4988-811D-55A4654EA205}" type="pres">
      <dgm:prSet presAssocID="{77001EAE-249A-412C-9805-8C2044600221}" presName="hierChild4" presStyleCnt="0"/>
      <dgm:spPr/>
    </dgm:pt>
    <dgm:pt modelId="{9F4496C8-A42A-454F-A3C9-A74F4FC4FB39}" type="pres">
      <dgm:prSet presAssocID="{77001EAE-249A-412C-9805-8C2044600221}" presName="hierChild5" presStyleCnt="0"/>
      <dgm:spPr/>
    </dgm:pt>
    <dgm:pt modelId="{726A9BCA-92F3-474E-958A-16E220FE5762}" type="pres">
      <dgm:prSet presAssocID="{1491F77E-C47D-46B2-B399-AB4795FFA979}" presName="Name28" presStyleLbl="parChTrans1D3" presStyleIdx="8" presStyleCnt="27"/>
      <dgm:spPr/>
      <dgm:t>
        <a:bodyPr/>
        <a:lstStyle/>
        <a:p>
          <a:endParaRPr lang="en-US"/>
        </a:p>
      </dgm:t>
    </dgm:pt>
    <dgm:pt modelId="{EC81CCD8-70B4-4C8D-A3FD-6BAE4F66AADC}" type="pres">
      <dgm:prSet presAssocID="{3AEC46F5-68EC-4232-A850-C1A34C5CE089}" presName="hierRoot2" presStyleCnt="0">
        <dgm:presLayoutVars>
          <dgm:hierBranch val="init"/>
        </dgm:presLayoutVars>
      </dgm:prSet>
      <dgm:spPr/>
    </dgm:pt>
    <dgm:pt modelId="{E7B3BFFD-F436-4989-B613-4B5CE64302B8}" type="pres">
      <dgm:prSet presAssocID="{3AEC46F5-68EC-4232-A850-C1A34C5CE089}" presName="rootComposite2" presStyleCnt="0"/>
      <dgm:spPr/>
    </dgm:pt>
    <dgm:pt modelId="{4123464B-08C8-460C-B185-F97CA2ADF21C}" type="pres">
      <dgm:prSet presAssocID="{3AEC46F5-68EC-4232-A850-C1A34C5CE08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2E13F-BA08-483E-9C00-D17FE42F9EB3}" type="pres">
      <dgm:prSet presAssocID="{3AEC46F5-68EC-4232-A850-C1A34C5CE089}" presName="topArc2" presStyleLbl="parChTrans1D1" presStyleIdx="22" presStyleCnt="68"/>
      <dgm:spPr/>
    </dgm:pt>
    <dgm:pt modelId="{A0D5312D-058F-464C-9171-863F34978E03}" type="pres">
      <dgm:prSet presAssocID="{3AEC46F5-68EC-4232-A850-C1A34C5CE089}" presName="bottomArc2" presStyleLbl="parChTrans1D1" presStyleIdx="23" presStyleCnt="68"/>
      <dgm:spPr/>
    </dgm:pt>
    <dgm:pt modelId="{D186ABE6-FEA6-4F3D-BEB2-C68C0D0B67B3}" type="pres">
      <dgm:prSet presAssocID="{3AEC46F5-68EC-4232-A850-C1A34C5CE089}" presName="topConnNode2" presStyleLbl="node3" presStyleIdx="0" presStyleCnt="0"/>
      <dgm:spPr/>
      <dgm:t>
        <a:bodyPr/>
        <a:lstStyle/>
        <a:p>
          <a:endParaRPr lang="en-US"/>
        </a:p>
      </dgm:t>
    </dgm:pt>
    <dgm:pt modelId="{770FE276-2091-4FFD-B2FA-9E02412D9283}" type="pres">
      <dgm:prSet presAssocID="{3AEC46F5-68EC-4232-A850-C1A34C5CE089}" presName="hierChild4" presStyleCnt="0"/>
      <dgm:spPr/>
    </dgm:pt>
    <dgm:pt modelId="{F6EADDBD-110E-49CE-B46D-54F490A98C20}" type="pres">
      <dgm:prSet presAssocID="{3AEC46F5-68EC-4232-A850-C1A34C5CE089}" presName="hierChild5" presStyleCnt="0"/>
      <dgm:spPr/>
    </dgm:pt>
    <dgm:pt modelId="{BFE912B2-44CB-4525-B065-B8D857EC0B97}" type="pres">
      <dgm:prSet presAssocID="{6D6CFC06-E186-4AB2-919F-ED2D62EC5E7C}" presName="hierChild5" presStyleCnt="0"/>
      <dgm:spPr/>
    </dgm:pt>
    <dgm:pt modelId="{09FF7376-816B-4910-9626-B0E2844FEF2A}" type="pres">
      <dgm:prSet presAssocID="{84048571-1651-47D3-A298-D3D31183C2B8}" presName="Name101" presStyleLbl="parChTrans1D3" presStyleIdx="9" presStyleCnt="27"/>
      <dgm:spPr/>
      <dgm:t>
        <a:bodyPr/>
        <a:lstStyle/>
        <a:p>
          <a:endParaRPr lang="en-US"/>
        </a:p>
      </dgm:t>
    </dgm:pt>
    <dgm:pt modelId="{E8247B8A-F4EE-45CE-82DE-C0370601FE7B}" type="pres">
      <dgm:prSet presAssocID="{1E26FFF2-23F8-4946-97F2-5522D990FEF7}" presName="hierRoot3" presStyleCnt="0">
        <dgm:presLayoutVars>
          <dgm:hierBranch val="init"/>
        </dgm:presLayoutVars>
      </dgm:prSet>
      <dgm:spPr/>
    </dgm:pt>
    <dgm:pt modelId="{8511380A-078D-400D-9D5B-94D56B77C104}" type="pres">
      <dgm:prSet presAssocID="{1E26FFF2-23F8-4946-97F2-5522D990FEF7}" presName="rootComposite3" presStyleCnt="0"/>
      <dgm:spPr/>
    </dgm:pt>
    <dgm:pt modelId="{30BEAE68-79FF-4A8B-8D47-043B64361C6B}" type="pres">
      <dgm:prSet presAssocID="{1E26FFF2-23F8-4946-97F2-5522D990FEF7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BF682-0127-4B02-929E-69D8BBF2D9F9}" type="pres">
      <dgm:prSet presAssocID="{1E26FFF2-23F8-4946-97F2-5522D990FEF7}" presName="topArc3" presStyleLbl="parChTrans1D1" presStyleIdx="24" presStyleCnt="68"/>
      <dgm:spPr/>
    </dgm:pt>
    <dgm:pt modelId="{CBEF1E61-CECB-415E-8235-6AFAA5205B5C}" type="pres">
      <dgm:prSet presAssocID="{1E26FFF2-23F8-4946-97F2-5522D990FEF7}" presName="bottomArc3" presStyleLbl="parChTrans1D1" presStyleIdx="25" presStyleCnt="68"/>
      <dgm:spPr/>
    </dgm:pt>
    <dgm:pt modelId="{80D254D9-43C2-4368-91EE-CBF61350E1FD}" type="pres">
      <dgm:prSet presAssocID="{1E26FFF2-23F8-4946-97F2-5522D990FEF7}" presName="topConnNode3" presStyleLbl="asst2" presStyleIdx="0" presStyleCnt="0"/>
      <dgm:spPr/>
      <dgm:t>
        <a:bodyPr/>
        <a:lstStyle/>
        <a:p>
          <a:endParaRPr lang="en-US"/>
        </a:p>
      </dgm:t>
    </dgm:pt>
    <dgm:pt modelId="{62E425BF-3DCF-43B8-A3DC-70A10BEDFB4A}" type="pres">
      <dgm:prSet presAssocID="{1E26FFF2-23F8-4946-97F2-5522D990FEF7}" presName="hierChild6" presStyleCnt="0"/>
      <dgm:spPr/>
    </dgm:pt>
    <dgm:pt modelId="{16B491C3-269E-445D-A258-1BBE921D93C7}" type="pres">
      <dgm:prSet presAssocID="{1E26FFF2-23F8-4946-97F2-5522D990FEF7}" presName="hierChild7" presStyleCnt="0"/>
      <dgm:spPr/>
    </dgm:pt>
    <dgm:pt modelId="{468809FC-C6FC-46DE-98E7-DC3BC03B1218}" type="pres">
      <dgm:prSet presAssocID="{65E7E7AB-A794-445D-9CC0-672FF8FF8A4D}" presName="Name28" presStyleLbl="parChTrans1D2" presStyleIdx="2" presStyleCnt="6"/>
      <dgm:spPr/>
      <dgm:t>
        <a:bodyPr/>
        <a:lstStyle/>
        <a:p>
          <a:endParaRPr lang="en-US"/>
        </a:p>
      </dgm:t>
    </dgm:pt>
    <dgm:pt modelId="{E33535F5-16E0-4630-8AC8-BB5F7A325D42}" type="pres">
      <dgm:prSet presAssocID="{6447F02C-0359-4804-831C-6C01E3130ADC}" presName="hierRoot2" presStyleCnt="0">
        <dgm:presLayoutVars>
          <dgm:hierBranch val="init"/>
        </dgm:presLayoutVars>
      </dgm:prSet>
      <dgm:spPr/>
    </dgm:pt>
    <dgm:pt modelId="{2E07C435-2040-445B-9062-13064499E6C1}" type="pres">
      <dgm:prSet presAssocID="{6447F02C-0359-4804-831C-6C01E3130ADC}" presName="rootComposite2" presStyleCnt="0"/>
      <dgm:spPr/>
    </dgm:pt>
    <dgm:pt modelId="{47742196-FEA9-46CA-959A-37F94374FF21}" type="pres">
      <dgm:prSet presAssocID="{6447F02C-0359-4804-831C-6C01E3130AD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216BA4-B199-40AF-8DD7-6C187100F2BA}" type="pres">
      <dgm:prSet presAssocID="{6447F02C-0359-4804-831C-6C01E3130ADC}" presName="topArc2" presStyleLbl="parChTrans1D1" presStyleIdx="26" presStyleCnt="68"/>
      <dgm:spPr/>
    </dgm:pt>
    <dgm:pt modelId="{FE530BF8-06C1-49FC-8F71-29A0D5CD583C}" type="pres">
      <dgm:prSet presAssocID="{6447F02C-0359-4804-831C-6C01E3130ADC}" presName="bottomArc2" presStyleLbl="parChTrans1D1" presStyleIdx="27" presStyleCnt="68"/>
      <dgm:spPr/>
    </dgm:pt>
    <dgm:pt modelId="{C6895C43-A21E-4B72-95CA-4DBDBDAF1574}" type="pres">
      <dgm:prSet presAssocID="{6447F02C-0359-4804-831C-6C01E3130ADC}" presName="topConnNode2" presStyleLbl="node2" presStyleIdx="0" presStyleCnt="0"/>
      <dgm:spPr/>
      <dgm:t>
        <a:bodyPr/>
        <a:lstStyle/>
        <a:p>
          <a:endParaRPr lang="en-US"/>
        </a:p>
      </dgm:t>
    </dgm:pt>
    <dgm:pt modelId="{869E6F6B-88FA-445C-9B40-0D2AD7150F83}" type="pres">
      <dgm:prSet presAssocID="{6447F02C-0359-4804-831C-6C01E3130ADC}" presName="hierChild4" presStyleCnt="0"/>
      <dgm:spPr/>
    </dgm:pt>
    <dgm:pt modelId="{203B3E73-5C39-4646-A286-A43C7472E8BB}" type="pres">
      <dgm:prSet presAssocID="{1EE3934E-1C19-47D3-B526-910875C3E29E}" presName="Name28" presStyleLbl="parChTrans1D3" presStyleIdx="10" presStyleCnt="27"/>
      <dgm:spPr/>
      <dgm:t>
        <a:bodyPr/>
        <a:lstStyle/>
        <a:p>
          <a:endParaRPr lang="en-US"/>
        </a:p>
      </dgm:t>
    </dgm:pt>
    <dgm:pt modelId="{5D00E806-4888-4317-A597-66B7219DC0D2}" type="pres">
      <dgm:prSet presAssocID="{F383AA26-3FEC-43BF-AE19-67BCF96F60E2}" presName="hierRoot2" presStyleCnt="0">
        <dgm:presLayoutVars>
          <dgm:hierBranch val="init"/>
        </dgm:presLayoutVars>
      </dgm:prSet>
      <dgm:spPr/>
    </dgm:pt>
    <dgm:pt modelId="{1C59F8B0-B51C-4451-9F07-195E5FA27F93}" type="pres">
      <dgm:prSet presAssocID="{F383AA26-3FEC-43BF-AE19-67BCF96F60E2}" presName="rootComposite2" presStyleCnt="0"/>
      <dgm:spPr/>
    </dgm:pt>
    <dgm:pt modelId="{1A7A0E5E-3AF1-41F6-A830-D905B161E0CD}" type="pres">
      <dgm:prSet presAssocID="{F383AA26-3FEC-43BF-AE19-67BCF96F60E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084990-DE2A-4E04-B85E-624F4BAD882B}" type="pres">
      <dgm:prSet presAssocID="{F383AA26-3FEC-43BF-AE19-67BCF96F60E2}" presName="topArc2" presStyleLbl="parChTrans1D1" presStyleIdx="28" presStyleCnt="68"/>
      <dgm:spPr/>
    </dgm:pt>
    <dgm:pt modelId="{4BE9EBF1-CD89-46C4-A4CC-B32F35160868}" type="pres">
      <dgm:prSet presAssocID="{F383AA26-3FEC-43BF-AE19-67BCF96F60E2}" presName="bottomArc2" presStyleLbl="parChTrans1D1" presStyleIdx="29" presStyleCnt="68"/>
      <dgm:spPr/>
    </dgm:pt>
    <dgm:pt modelId="{BCDAD480-00A5-42EC-951E-7BB78DABECA9}" type="pres">
      <dgm:prSet presAssocID="{F383AA26-3FEC-43BF-AE19-67BCF96F60E2}" presName="topConnNode2" presStyleLbl="node3" presStyleIdx="0" presStyleCnt="0"/>
      <dgm:spPr/>
      <dgm:t>
        <a:bodyPr/>
        <a:lstStyle/>
        <a:p>
          <a:endParaRPr lang="en-US"/>
        </a:p>
      </dgm:t>
    </dgm:pt>
    <dgm:pt modelId="{6CCA0018-C919-40C6-909F-80F1B3523204}" type="pres">
      <dgm:prSet presAssocID="{F383AA26-3FEC-43BF-AE19-67BCF96F60E2}" presName="hierChild4" presStyleCnt="0"/>
      <dgm:spPr/>
    </dgm:pt>
    <dgm:pt modelId="{A3F34A13-57F5-4AE1-9D8E-8A3055FB1351}" type="pres">
      <dgm:prSet presAssocID="{F383AA26-3FEC-43BF-AE19-67BCF96F60E2}" presName="hierChild5" presStyleCnt="0"/>
      <dgm:spPr/>
    </dgm:pt>
    <dgm:pt modelId="{F8AEFFD8-7110-473C-9574-18E7E9AF63EC}" type="pres">
      <dgm:prSet presAssocID="{60ECC38F-D488-4FA8-A417-AB5A41B981C9}" presName="Name28" presStyleLbl="parChTrans1D3" presStyleIdx="11" presStyleCnt="27"/>
      <dgm:spPr/>
      <dgm:t>
        <a:bodyPr/>
        <a:lstStyle/>
        <a:p>
          <a:endParaRPr lang="en-US"/>
        </a:p>
      </dgm:t>
    </dgm:pt>
    <dgm:pt modelId="{24A78992-F0AB-4382-8F27-FCDD71E8061C}" type="pres">
      <dgm:prSet presAssocID="{22829950-8B74-4A4D-8980-264635834346}" presName="hierRoot2" presStyleCnt="0">
        <dgm:presLayoutVars>
          <dgm:hierBranch val="init"/>
        </dgm:presLayoutVars>
      </dgm:prSet>
      <dgm:spPr/>
    </dgm:pt>
    <dgm:pt modelId="{57813595-2262-4FE0-8624-E123CB1CFB39}" type="pres">
      <dgm:prSet presAssocID="{22829950-8B74-4A4D-8980-264635834346}" presName="rootComposite2" presStyleCnt="0"/>
      <dgm:spPr/>
    </dgm:pt>
    <dgm:pt modelId="{1D869E45-E696-4E50-9670-C7E8705E17AB}" type="pres">
      <dgm:prSet presAssocID="{22829950-8B74-4A4D-8980-26463583434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82B0A-32B1-4688-AD52-685C41DB2011}" type="pres">
      <dgm:prSet presAssocID="{22829950-8B74-4A4D-8980-264635834346}" presName="topArc2" presStyleLbl="parChTrans1D1" presStyleIdx="30" presStyleCnt="68"/>
      <dgm:spPr/>
    </dgm:pt>
    <dgm:pt modelId="{82EB2584-9FA8-400A-977B-AFC131DDBB88}" type="pres">
      <dgm:prSet presAssocID="{22829950-8B74-4A4D-8980-264635834346}" presName="bottomArc2" presStyleLbl="parChTrans1D1" presStyleIdx="31" presStyleCnt="68"/>
      <dgm:spPr/>
    </dgm:pt>
    <dgm:pt modelId="{2F7FBB73-3E30-4985-87C6-3E80CAF3EB43}" type="pres">
      <dgm:prSet presAssocID="{22829950-8B74-4A4D-8980-264635834346}" presName="topConnNode2" presStyleLbl="node3" presStyleIdx="0" presStyleCnt="0"/>
      <dgm:spPr/>
      <dgm:t>
        <a:bodyPr/>
        <a:lstStyle/>
        <a:p>
          <a:endParaRPr lang="en-US"/>
        </a:p>
      </dgm:t>
    </dgm:pt>
    <dgm:pt modelId="{55BE8F57-D7CF-49B2-BD73-6D994A9D1E4D}" type="pres">
      <dgm:prSet presAssocID="{22829950-8B74-4A4D-8980-264635834346}" presName="hierChild4" presStyleCnt="0"/>
      <dgm:spPr/>
    </dgm:pt>
    <dgm:pt modelId="{C4ADE91F-3350-482C-B441-A5380BE5DB0E}" type="pres">
      <dgm:prSet presAssocID="{22829950-8B74-4A4D-8980-264635834346}" presName="hierChild5" presStyleCnt="0"/>
      <dgm:spPr/>
    </dgm:pt>
    <dgm:pt modelId="{06DD012D-C920-4588-9A6E-EE3FB7F2AC55}" type="pres">
      <dgm:prSet presAssocID="{4B621E5F-CCC1-4370-9F28-382A39BC98D5}" presName="Name28" presStyleLbl="parChTrans1D3" presStyleIdx="12" presStyleCnt="27"/>
      <dgm:spPr/>
      <dgm:t>
        <a:bodyPr/>
        <a:lstStyle/>
        <a:p>
          <a:endParaRPr lang="en-US"/>
        </a:p>
      </dgm:t>
    </dgm:pt>
    <dgm:pt modelId="{F8539434-1C7B-4EDF-B433-699A84783E21}" type="pres">
      <dgm:prSet presAssocID="{3CDB8F21-4FFB-48B2-99CB-0EADBF057C2B}" presName="hierRoot2" presStyleCnt="0">
        <dgm:presLayoutVars>
          <dgm:hierBranch val="init"/>
        </dgm:presLayoutVars>
      </dgm:prSet>
      <dgm:spPr/>
    </dgm:pt>
    <dgm:pt modelId="{E95440AE-936A-4172-9704-9AA64C71D50A}" type="pres">
      <dgm:prSet presAssocID="{3CDB8F21-4FFB-48B2-99CB-0EADBF057C2B}" presName="rootComposite2" presStyleCnt="0"/>
      <dgm:spPr/>
    </dgm:pt>
    <dgm:pt modelId="{1D49E91E-6451-4425-8175-E1C60DE70669}" type="pres">
      <dgm:prSet presAssocID="{3CDB8F21-4FFB-48B2-99CB-0EADBF057C2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2D28F5-98E0-4005-B7E0-CCDBB114F392}" type="pres">
      <dgm:prSet presAssocID="{3CDB8F21-4FFB-48B2-99CB-0EADBF057C2B}" presName="topArc2" presStyleLbl="parChTrans1D1" presStyleIdx="32" presStyleCnt="68"/>
      <dgm:spPr/>
    </dgm:pt>
    <dgm:pt modelId="{76795688-814A-4B6C-88C3-F68424143B2B}" type="pres">
      <dgm:prSet presAssocID="{3CDB8F21-4FFB-48B2-99CB-0EADBF057C2B}" presName="bottomArc2" presStyleLbl="parChTrans1D1" presStyleIdx="33" presStyleCnt="68"/>
      <dgm:spPr/>
    </dgm:pt>
    <dgm:pt modelId="{2C90911F-0FC3-4A42-8497-A6BA6428A771}" type="pres">
      <dgm:prSet presAssocID="{3CDB8F21-4FFB-48B2-99CB-0EADBF057C2B}" presName="topConnNode2" presStyleLbl="node3" presStyleIdx="0" presStyleCnt="0"/>
      <dgm:spPr/>
      <dgm:t>
        <a:bodyPr/>
        <a:lstStyle/>
        <a:p>
          <a:endParaRPr lang="en-US"/>
        </a:p>
      </dgm:t>
    </dgm:pt>
    <dgm:pt modelId="{230F0245-5E56-4FC5-9814-B4B62C28E44D}" type="pres">
      <dgm:prSet presAssocID="{3CDB8F21-4FFB-48B2-99CB-0EADBF057C2B}" presName="hierChild4" presStyleCnt="0"/>
      <dgm:spPr/>
    </dgm:pt>
    <dgm:pt modelId="{B42B4A5D-58DC-4B6D-9A15-A4DF376BBF6E}" type="pres">
      <dgm:prSet presAssocID="{3CDB8F21-4FFB-48B2-99CB-0EADBF057C2B}" presName="hierChild5" presStyleCnt="0"/>
      <dgm:spPr/>
    </dgm:pt>
    <dgm:pt modelId="{3C092074-591D-4E90-8310-64F9B8CBAC93}" type="pres">
      <dgm:prSet presAssocID="{31C56638-C1E4-4953-B8E7-3E60FAECE974}" presName="Name28" presStyleLbl="parChTrans1D3" presStyleIdx="13" presStyleCnt="27"/>
      <dgm:spPr/>
      <dgm:t>
        <a:bodyPr/>
        <a:lstStyle/>
        <a:p>
          <a:endParaRPr lang="en-US"/>
        </a:p>
      </dgm:t>
    </dgm:pt>
    <dgm:pt modelId="{08FA85E3-91B4-41E1-AFF4-9C7859F79D1C}" type="pres">
      <dgm:prSet presAssocID="{F15E165B-DD7B-476E-815B-F049F9047B83}" presName="hierRoot2" presStyleCnt="0">
        <dgm:presLayoutVars>
          <dgm:hierBranch val="init"/>
        </dgm:presLayoutVars>
      </dgm:prSet>
      <dgm:spPr/>
    </dgm:pt>
    <dgm:pt modelId="{02B2139C-055B-498E-8E68-CA0C75A91A85}" type="pres">
      <dgm:prSet presAssocID="{F15E165B-DD7B-476E-815B-F049F9047B83}" presName="rootComposite2" presStyleCnt="0"/>
      <dgm:spPr/>
    </dgm:pt>
    <dgm:pt modelId="{83046367-A9F0-4C2E-B1FC-C2F707CE76C1}" type="pres">
      <dgm:prSet presAssocID="{F15E165B-DD7B-476E-815B-F049F9047B8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2DF52-E074-4160-BC01-7F52C197C340}" type="pres">
      <dgm:prSet presAssocID="{F15E165B-DD7B-476E-815B-F049F9047B83}" presName="topArc2" presStyleLbl="parChTrans1D1" presStyleIdx="34" presStyleCnt="68"/>
      <dgm:spPr/>
    </dgm:pt>
    <dgm:pt modelId="{6E7808F2-EBD6-4F4E-A327-BC8DA694E8AE}" type="pres">
      <dgm:prSet presAssocID="{F15E165B-DD7B-476E-815B-F049F9047B83}" presName="bottomArc2" presStyleLbl="parChTrans1D1" presStyleIdx="35" presStyleCnt="68"/>
      <dgm:spPr/>
    </dgm:pt>
    <dgm:pt modelId="{CFAC0CDD-04EA-4324-AE36-EB11C34AA462}" type="pres">
      <dgm:prSet presAssocID="{F15E165B-DD7B-476E-815B-F049F9047B83}" presName="topConnNode2" presStyleLbl="node3" presStyleIdx="0" presStyleCnt="0"/>
      <dgm:spPr/>
      <dgm:t>
        <a:bodyPr/>
        <a:lstStyle/>
        <a:p>
          <a:endParaRPr lang="en-US"/>
        </a:p>
      </dgm:t>
    </dgm:pt>
    <dgm:pt modelId="{788068F9-02CE-4CEB-AC70-9F096F9F35FB}" type="pres">
      <dgm:prSet presAssocID="{F15E165B-DD7B-476E-815B-F049F9047B83}" presName="hierChild4" presStyleCnt="0"/>
      <dgm:spPr/>
    </dgm:pt>
    <dgm:pt modelId="{C49C7787-EACE-4151-9EC3-CE1C013BE3E7}" type="pres">
      <dgm:prSet presAssocID="{F15E165B-DD7B-476E-815B-F049F9047B83}" presName="hierChild5" presStyleCnt="0"/>
      <dgm:spPr/>
    </dgm:pt>
    <dgm:pt modelId="{591C3C8C-6916-4526-982E-836E889A38E8}" type="pres">
      <dgm:prSet presAssocID="{FD59A4E3-8BC1-40BF-B5EF-26C5C201CEA6}" presName="Name28" presStyleLbl="parChTrans1D3" presStyleIdx="14" presStyleCnt="27"/>
      <dgm:spPr/>
      <dgm:t>
        <a:bodyPr/>
        <a:lstStyle/>
        <a:p>
          <a:endParaRPr lang="en-US"/>
        </a:p>
      </dgm:t>
    </dgm:pt>
    <dgm:pt modelId="{54C7304D-57BD-4D00-8AFB-1918A2B97CAC}" type="pres">
      <dgm:prSet presAssocID="{438E62DE-5C83-4A81-80CA-F8D8A783AEFC}" presName="hierRoot2" presStyleCnt="0">
        <dgm:presLayoutVars>
          <dgm:hierBranch val="init"/>
        </dgm:presLayoutVars>
      </dgm:prSet>
      <dgm:spPr/>
    </dgm:pt>
    <dgm:pt modelId="{44959FFF-6429-4A00-86BA-68D96A68968F}" type="pres">
      <dgm:prSet presAssocID="{438E62DE-5C83-4A81-80CA-F8D8A783AEFC}" presName="rootComposite2" presStyleCnt="0"/>
      <dgm:spPr/>
    </dgm:pt>
    <dgm:pt modelId="{06BDECC0-4269-4A02-B770-1449E5AC7205}" type="pres">
      <dgm:prSet presAssocID="{438E62DE-5C83-4A81-80CA-F8D8A783AEF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C1F80A-8C05-4574-9AA0-29C90929DB59}" type="pres">
      <dgm:prSet presAssocID="{438E62DE-5C83-4A81-80CA-F8D8A783AEFC}" presName="topArc2" presStyleLbl="parChTrans1D1" presStyleIdx="36" presStyleCnt="68"/>
      <dgm:spPr/>
    </dgm:pt>
    <dgm:pt modelId="{028EE273-172C-47FB-A879-033446F3F34B}" type="pres">
      <dgm:prSet presAssocID="{438E62DE-5C83-4A81-80CA-F8D8A783AEFC}" presName="bottomArc2" presStyleLbl="parChTrans1D1" presStyleIdx="37" presStyleCnt="68"/>
      <dgm:spPr/>
    </dgm:pt>
    <dgm:pt modelId="{12CB291C-4576-4434-99EA-6397A92D2C9E}" type="pres">
      <dgm:prSet presAssocID="{438E62DE-5C83-4A81-80CA-F8D8A783AEFC}" presName="topConnNode2" presStyleLbl="node3" presStyleIdx="0" presStyleCnt="0"/>
      <dgm:spPr/>
      <dgm:t>
        <a:bodyPr/>
        <a:lstStyle/>
        <a:p>
          <a:endParaRPr lang="en-US"/>
        </a:p>
      </dgm:t>
    </dgm:pt>
    <dgm:pt modelId="{4F5C6F35-44CF-4864-902E-B90752545C24}" type="pres">
      <dgm:prSet presAssocID="{438E62DE-5C83-4A81-80CA-F8D8A783AEFC}" presName="hierChild4" presStyleCnt="0"/>
      <dgm:spPr/>
    </dgm:pt>
    <dgm:pt modelId="{7761E6D4-BE8B-4EAE-BF71-E4371F22E05C}" type="pres">
      <dgm:prSet presAssocID="{438E62DE-5C83-4A81-80CA-F8D8A783AEFC}" presName="hierChild5" presStyleCnt="0"/>
      <dgm:spPr/>
    </dgm:pt>
    <dgm:pt modelId="{ACBB87A6-C874-4FCF-A237-A130827CBF89}" type="pres">
      <dgm:prSet presAssocID="{05B659F2-1702-47D2-B93D-D2F078B25716}" presName="Name28" presStyleLbl="parChTrans1D3" presStyleIdx="15" presStyleCnt="27"/>
      <dgm:spPr/>
      <dgm:t>
        <a:bodyPr/>
        <a:lstStyle/>
        <a:p>
          <a:endParaRPr lang="en-US"/>
        </a:p>
      </dgm:t>
    </dgm:pt>
    <dgm:pt modelId="{47645375-14ED-4887-966E-CF1CC0343CC0}" type="pres">
      <dgm:prSet presAssocID="{73C89ABD-5D72-408F-B798-0B68DD6DE0DC}" presName="hierRoot2" presStyleCnt="0">
        <dgm:presLayoutVars>
          <dgm:hierBranch val="init"/>
        </dgm:presLayoutVars>
      </dgm:prSet>
      <dgm:spPr/>
    </dgm:pt>
    <dgm:pt modelId="{64DABC9F-05E7-4271-9ACD-FF0D9785C315}" type="pres">
      <dgm:prSet presAssocID="{73C89ABD-5D72-408F-B798-0B68DD6DE0DC}" presName="rootComposite2" presStyleCnt="0"/>
      <dgm:spPr/>
    </dgm:pt>
    <dgm:pt modelId="{F551AE89-D7FC-4EE0-ACFE-F334DAC3EBB2}" type="pres">
      <dgm:prSet presAssocID="{73C89ABD-5D72-408F-B798-0B68DD6DE0D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73428A-4FDA-42E6-9F84-248F27836794}" type="pres">
      <dgm:prSet presAssocID="{73C89ABD-5D72-408F-B798-0B68DD6DE0DC}" presName="topArc2" presStyleLbl="parChTrans1D1" presStyleIdx="38" presStyleCnt="68"/>
      <dgm:spPr/>
    </dgm:pt>
    <dgm:pt modelId="{3D7A4956-E0E6-475B-AEFA-6A2E0CD5D52E}" type="pres">
      <dgm:prSet presAssocID="{73C89ABD-5D72-408F-B798-0B68DD6DE0DC}" presName="bottomArc2" presStyleLbl="parChTrans1D1" presStyleIdx="39" presStyleCnt="68"/>
      <dgm:spPr/>
    </dgm:pt>
    <dgm:pt modelId="{6C118136-7BE1-4620-9BE5-DC395FC80D04}" type="pres">
      <dgm:prSet presAssocID="{73C89ABD-5D72-408F-B798-0B68DD6DE0DC}" presName="topConnNode2" presStyleLbl="node3" presStyleIdx="0" presStyleCnt="0"/>
      <dgm:spPr/>
      <dgm:t>
        <a:bodyPr/>
        <a:lstStyle/>
        <a:p>
          <a:endParaRPr lang="en-US"/>
        </a:p>
      </dgm:t>
    </dgm:pt>
    <dgm:pt modelId="{02AB9EAB-D111-4F47-92CA-036B1173E3C5}" type="pres">
      <dgm:prSet presAssocID="{73C89ABD-5D72-408F-B798-0B68DD6DE0DC}" presName="hierChild4" presStyleCnt="0"/>
      <dgm:spPr/>
    </dgm:pt>
    <dgm:pt modelId="{B539896E-4F60-4BA6-A199-4AC78579A2E6}" type="pres">
      <dgm:prSet presAssocID="{73C89ABD-5D72-408F-B798-0B68DD6DE0DC}" presName="hierChild5" presStyleCnt="0"/>
      <dgm:spPr/>
    </dgm:pt>
    <dgm:pt modelId="{9A19F1E9-AA9B-4CA7-BBA5-BFDE2F4F7990}" type="pres">
      <dgm:prSet presAssocID="{6447F02C-0359-4804-831C-6C01E3130ADC}" presName="hierChild5" presStyleCnt="0"/>
      <dgm:spPr/>
    </dgm:pt>
    <dgm:pt modelId="{C062D939-773E-4B95-B292-4B05A7B734E5}" type="pres">
      <dgm:prSet presAssocID="{B9AFB944-96F6-4700-83F6-AD39FBB3BC6C}" presName="Name28" presStyleLbl="parChTrans1D2" presStyleIdx="3" presStyleCnt="6"/>
      <dgm:spPr/>
      <dgm:t>
        <a:bodyPr/>
        <a:lstStyle/>
        <a:p>
          <a:endParaRPr lang="en-US"/>
        </a:p>
      </dgm:t>
    </dgm:pt>
    <dgm:pt modelId="{DA04D6D2-27A2-44C5-BB48-FF264AE93C2F}" type="pres">
      <dgm:prSet presAssocID="{DA2BE209-DDC5-4201-BF80-BA717F0E1D04}" presName="hierRoot2" presStyleCnt="0">
        <dgm:presLayoutVars>
          <dgm:hierBranch val="init"/>
        </dgm:presLayoutVars>
      </dgm:prSet>
      <dgm:spPr/>
    </dgm:pt>
    <dgm:pt modelId="{FB40F8F3-84B8-43F3-BD8D-90FEDB72B0C0}" type="pres">
      <dgm:prSet presAssocID="{DA2BE209-DDC5-4201-BF80-BA717F0E1D04}" presName="rootComposite2" presStyleCnt="0"/>
      <dgm:spPr/>
    </dgm:pt>
    <dgm:pt modelId="{95A05550-641C-4205-8BF9-F202DF1605CD}" type="pres">
      <dgm:prSet presAssocID="{DA2BE209-DDC5-4201-BF80-BA717F0E1D0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144C20-7F7D-440D-AB59-572D39DF7010}" type="pres">
      <dgm:prSet presAssocID="{DA2BE209-DDC5-4201-BF80-BA717F0E1D04}" presName="topArc2" presStyleLbl="parChTrans1D1" presStyleIdx="40" presStyleCnt="68"/>
      <dgm:spPr/>
    </dgm:pt>
    <dgm:pt modelId="{A62DD83F-3ADA-4221-B503-5D496DAE834D}" type="pres">
      <dgm:prSet presAssocID="{DA2BE209-DDC5-4201-BF80-BA717F0E1D04}" presName="bottomArc2" presStyleLbl="parChTrans1D1" presStyleIdx="41" presStyleCnt="68"/>
      <dgm:spPr/>
    </dgm:pt>
    <dgm:pt modelId="{A11587C9-C5E0-446D-8B87-CFF277430934}" type="pres">
      <dgm:prSet presAssocID="{DA2BE209-DDC5-4201-BF80-BA717F0E1D04}" presName="topConnNode2" presStyleLbl="node2" presStyleIdx="0" presStyleCnt="0"/>
      <dgm:spPr/>
      <dgm:t>
        <a:bodyPr/>
        <a:lstStyle/>
        <a:p>
          <a:endParaRPr lang="en-US"/>
        </a:p>
      </dgm:t>
    </dgm:pt>
    <dgm:pt modelId="{9726DFC8-D941-4F4F-8FD5-E606DB43C6EE}" type="pres">
      <dgm:prSet presAssocID="{DA2BE209-DDC5-4201-BF80-BA717F0E1D04}" presName="hierChild4" presStyleCnt="0"/>
      <dgm:spPr/>
    </dgm:pt>
    <dgm:pt modelId="{A8535662-A95C-47B7-A529-EF1ED7C496C5}" type="pres">
      <dgm:prSet presAssocID="{CBD6C968-BF6A-4EC3-B645-7D04A050FEB2}" presName="Name28" presStyleLbl="parChTrans1D3" presStyleIdx="16" presStyleCnt="27"/>
      <dgm:spPr/>
      <dgm:t>
        <a:bodyPr/>
        <a:lstStyle/>
        <a:p>
          <a:endParaRPr lang="en-US"/>
        </a:p>
      </dgm:t>
    </dgm:pt>
    <dgm:pt modelId="{0BD44C9E-615D-40B9-BF9D-B644BC47CF03}" type="pres">
      <dgm:prSet presAssocID="{C1F6839B-4FA8-4EF4-B3DD-7D38ED0A396F}" presName="hierRoot2" presStyleCnt="0">
        <dgm:presLayoutVars>
          <dgm:hierBranch val="init"/>
        </dgm:presLayoutVars>
      </dgm:prSet>
      <dgm:spPr/>
    </dgm:pt>
    <dgm:pt modelId="{A432777A-C38A-4E32-9B0F-B2222E4E35E9}" type="pres">
      <dgm:prSet presAssocID="{C1F6839B-4FA8-4EF4-B3DD-7D38ED0A396F}" presName="rootComposite2" presStyleCnt="0"/>
      <dgm:spPr/>
    </dgm:pt>
    <dgm:pt modelId="{79F4BACD-BD2B-4A0D-ABF5-826839770454}" type="pres">
      <dgm:prSet presAssocID="{C1F6839B-4FA8-4EF4-B3DD-7D38ED0A396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83881-4645-467C-A38A-A617B6EFA1B3}" type="pres">
      <dgm:prSet presAssocID="{C1F6839B-4FA8-4EF4-B3DD-7D38ED0A396F}" presName="topArc2" presStyleLbl="parChTrans1D1" presStyleIdx="42" presStyleCnt="68"/>
      <dgm:spPr/>
    </dgm:pt>
    <dgm:pt modelId="{6D95C9C1-E329-4841-92E8-D8F4634442C7}" type="pres">
      <dgm:prSet presAssocID="{C1F6839B-4FA8-4EF4-B3DD-7D38ED0A396F}" presName="bottomArc2" presStyleLbl="parChTrans1D1" presStyleIdx="43" presStyleCnt="68"/>
      <dgm:spPr/>
    </dgm:pt>
    <dgm:pt modelId="{CF3BEA6F-E24B-46C8-8D3B-B7D64B390E41}" type="pres">
      <dgm:prSet presAssocID="{C1F6839B-4FA8-4EF4-B3DD-7D38ED0A396F}" presName="topConnNode2" presStyleLbl="node3" presStyleIdx="0" presStyleCnt="0"/>
      <dgm:spPr/>
      <dgm:t>
        <a:bodyPr/>
        <a:lstStyle/>
        <a:p>
          <a:endParaRPr lang="en-US"/>
        </a:p>
      </dgm:t>
    </dgm:pt>
    <dgm:pt modelId="{DBF65E7E-A699-4C46-BEA0-22B9B9F77A11}" type="pres">
      <dgm:prSet presAssocID="{C1F6839B-4FA8-4EF4-B3DD-7D38ED0A396F}" presName="hierChild4" presStyleCnt="0"/>
      <dgm:spPr/>
    </dgm:pt>
    <dgm:pt modelId="{2C97B12B-B6E8-438B-AA61-9DB7C0E810CB}" type="pres">
      <dgm:prSet presAssocID="{C1F6839B-4FA8-4EF4-B3DD-7D38ED0A396F}" presName="hierChild5" presStyleCnt="0"/>
      <dgm:spPr/>
    </dgm:pt>
    <dgm:pt modelId="{4BC07725-8AC4-44FF-B7EB-B0D32E93442E}" type="pres">
      <dgm:prSet presAssocID="{C975D5B4-A5F5-4D09-83AF-2775B65EB6BD}" presName="Name28" presStyleLbl="parChTrans1D3" presStyleIdx="17" presStyleCnt="27"/>
      <dgm:spPr/>
      <dgm:t>
        <a:bodyPr/>
        <a:lstStyle/>
        <a:p>
          <a:endParaRPr lang="en-US"/>
        </a:p>
      </dgm:t>
    </dgm:pt>
    <dgm:pt modelId="{D9F0906C-26C9-439F-BFB9-73A0E277A697}" type="pres">
      <dgm:prSet presAssocID="{A80C899E-68AF-4EEC-A9FF-4BA8E9F37DAB}" presName="hierRoot2" presStyleCnt="0">
        <dgm:presLayoutVars>
          <dgm:hierBranch val="init"/>
        </dgm:presLayoutVars>
      </dgm:prSet>
      <dgm:spPr/>
    </dgm:pt>
    <dgm:pt modelId="{813EFCB6-3A52-47A9-A18E-35DA73F3F96A}" type="pres">
      <dgm:prSet presAssocID="{A80C899E-68AF-4EEC-A9FF-4BA8E9F37DAB}" presName="rootComposite2" presStyleCnt="0"/>
      <dgm:spPr/>
    </dgm:pt>
    <dgm:pt modelId="{E858ABCD-5BA1-49CE-8EB4-3A3301159F0B}" type="pres">
      <dgm:prSet presAssocID="{A80C899E-68AF-4EEC-A9FF-4BA8E9F37DA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19D9A-AC68-44C1-BE10-E21E3FB012C4}" type="pres">
      <dgm:prSet presAssocID="{A80C899E-68AF-4EEC-A9FF-4BA8E9F37DAB}" presName="topArc2" presStyleLbl="parChTrans1D1" presStyleIdx="44" presStyleCnt="68"/>
      <dgm:spPr/>
    </dgm:pt>
    <dgm:pt modelId="{B15E5791-F802-4497-A71A-A19283D5902A}" type="pres">
      <dgm:prSet presAssocID="{A80C899E-68AF-4EEC-A9FF-4BA8E9F37DAB}" presName="bottomArc2" presStyleLbl="parChTrans1D1" presStyleIdx="45" presStyleCnt="68"/>
      <dgm:spPr/>
    </dgm:pt>
    <dgm:pt modelId="{7CA1778B-42CF-443E-89BE-D807AB498DA2}" type="pres">
      <dgm:prSet presAssocID="{A80C899E-68AF-4EEC-A9FF-4BA8E9F37DAB}" presName="topConnNode2" presStyleLbl="node3" presStyleIdx="0" presStyleCnt="0"/>
      <dgm:spPr/>
      <dgm:t>
        <a:bodyPr/>
        <a:lstStyle/>
        <a:p>
          <a:endParaRPr lang="en-US"/>
        </a:p>
      </dgm:t>
    </dgm:pt>
    <dgm:pt modelId="{3BDD23B5-0C19-46BD-B679-A3D38D156A84}" type="pres">
      <dgm:prSet presAssocID="{A80C899E-68AF-4EEC-A9FF-4BA8E9F37DAB}" presName="hierChild4" presStyleCnt="0"/>
      <dgm:spPr/>
    </dgm:pt>
    <dgm:pt modelId="{94B67298-D9D8-48FB-BDF0-1F726601C5FA}" type="pres">
      <dgm:prSet presAssocID="{A80C899E-68AF-4EEC-A9FF-4BA8E9F37DAB}" presName="hierChild5" presStyleCnt="0"/>
      <dgm:spPr/>
    </dgm:pt>
    <dgm:pt modelId="{67BAC57A-3E8B-415A-95F0-3EE24AF85363}" type="pres">
      <dgm:prSet presAssocID="{83126612-C853-4B4C-99C6-896CE5DFC725}" presName="Name28" presStyleLbl="parChTrans1D3" presStyleIdx="18" presStyleCnt="27"/>
      <dgm:spPr/>
      <dgm:t>
        <a:bodyPr/>
        <a:lstStyle/>
        <a:p>
          <a:endParaRPr lang="en-US"/>
        </a:p>
      </dgm:t>
    </dgm:pt>
    <dgm:pt modelId="{48AD47B2-7E51-4441-BC3C-F3E647719ECA}" type="pres">
      <dgm:prSet presAssocID="{544277DD-756E-434C-812B-E82A8C3359C0}" presName="hierRoot2" presStyleCnt="0">
        <dgm:presLayoutVars>
          <dgm:hierBranch val="init"/>
        </dgm:presLayoutVars>
      </dgm:prSet>
      <dgm:spPr/>
    </dgm:pt>
    <dgm:pt modelId="{2DC40B07-B64D-4829-B8DC-928FCED0625A}" type="pres">
      <dgm:prSet presAssocID="{544277DD-756E-434C-812B-E82A8C3359C0}" presName="rootComposite2" presStyleCnt="0"/>
      <dgm:spPr/>
    </dgm:pt>
    <dgm:pt modelId="{DFB115A3-21FB-4247-8796-7CF2A67EB132}" type="pres">
      <dgm:prSet presAssocID="{544277DD-756E-434C-812B-E82A8C3359C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1B0C95-51EE-49D6-BFC6-16FB86ADD8C0}" type="pres">
      <dgm:prSet presAssocID="{544277DD-756E-434C-812B-E82A8C3359C0}" presName="topArc2" presStyleLbl="parChTrans1D1" presStyleIdx="46" presStyleCnt="68"/>
      <dgm:spPr/>
    </dgm:pt>
    <dgm:pt modelId="{951DC9FB-7908-4DAC-8BC0-C36FE1A122D6}" type="pres">
      <dgm:prSet presAssocID="{544277DD-756E-434C-812B-E82A8C3359C0}" presName="bottomArc2" presStyleLbl="parChTrans1D1" presStyleIdx="47" presStyleCnt="68"/>
      <dgm:spPr/>
    </dgm:pt>
    <dgm:pt modelId="{EB4DDB08-8A4B-415A-AC44-D918FA6869AC}" type="pres">
      <dgm:prSet presAssocID="{544277DD-756E-434C-812B-E82A8C3359C0}" presName="topConnNode2" presStyleLbl="node3" presStyleIdx="0" presStyleCnt="0"/>
      <dgm:spPr/>
      <dgm:t>
        <a:bodyPr/>
        <a:lstStyle/>
        <a:p>
          <a:endParaRPr lang="en-US"/>
        </a:p>
      </dgm:t>
    </dgm:pt>
    <dgm:pt modelId="{064CCCBA-FD5D-4D34-ADFC-FABD5FA750F4}" type="pres">
      <dgm:prSet presAssocID="{544277DD-756E-434C-812B-E82A8C3359C0}" presName="hierChild4" presStyleCnt="0"/>
      <dgm:spPr/>
    </dgm:pt>
    <dgm:pt modelId="{385515D0-7BE4-4C59-B6D0-0DC03C2DDDF9}" type="pres">
      <dgm:prSet presAssocID="{544277DD-756E-434C-812B-E82A8C3359C0}" presName="hierChild5" presStyleCnt="0"/>
      <dgm:spPr/>
    </dgm:pt>
    <dgm:pt modelId="{DC5B6959-33EA-44C5-A3BD-DC296353557D}" type="pres">
      <dgm:prSet presAssocID="{A3641508-69B9-4D4F-83CD-04BC5CB6A0F2}" presName="Name28" presStyleLbl="parChTrans1D3" presStyleIdx="19" presStyleCnt="27"/>
      <dgm:spPr/>
      <dgm:t>
        <a:bodyPr/>
        <a:lstStyle/>
        <a:p>
          <a:endParaRPr lang="en-US"/>
        </a:p>
      </dgm:t>
    </dgm:pt>
    <dgm:pt modelId="{0A996D6B-9ABC-4D80-AA21-2BE6B1FAF647}" type="pres">
      <dgm:prSet presAssocID="{9B9E5E68-86A6-4442-B969-EC7F21571668}" presName="hierRoot2" presStyleCnt="0">
        <dgm:presLayoutVars>
          <dgm:hierBranch val="init"/>
        </dgm:presLayoutVars>
      </dgm:prSet>
      <dgm:spPr/>
    </dgm:pt>
    <dgm:pt modelId="{CE00A964-471F-4FE5-A017-C2E0823B0F05}" type="pres">
      <dgm:prSet presAssocID="{9B9E5E68-86A6-4442-B969-EC7F21571668}" presName="rootComposite2" presStyleCnt="0"/>
      <dgm:spPr/>
    </dgm:pt>
    <dgm:pt modelId="{46A65FA6-94BC-4088-8CFE-6326C7A02ADA}" type="pres">
      <dgm:prSet presAssocID="{9B9E5E68-86A6-4442-B969-EC7F2157166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1A59D-17BE-4A5B-B911-0CD32818D55F}" type="pres">
      <dgm:prSet presAssocID="{9B9E5E68-86A6-4442-B969-EC7F21571668}" presName="topArc2" presStyleLbl="parChTrans1D1" presStyleIdx="48" presStyleCnt="68"/>
      <dgm:spPr/>
    </dgm:pt>
    <dgm:pt modelId="{38BE5FD7-0BFC-4F25-A40C-199429A61149}" type="pres">
      <dgm:prSet presAssocID="{9B9E5E68-86A6-4442-B969-EC7F21571668}" presName="bottomArc2" presStyleLbl="parChTrans1D1" presStyleIdx="49" presStyleCnt="68"/>
      <dgm:spPr/>
    </dgm:pt>
    <dgm:pt modelId="{1992FB9E-36BF-46D9-B6A2-D1F1510EC349}" type="pres">
      <dgm:prSet presAssocID="{9B9E5E68-86A6-4442-B969-EC7F21571668}" presName="topConnNode2" presStyleLbl="node3" presStyleIdx="0" presStyleCnt="0"/>
      <dgm:spPr/>
      <dgm:t>
        <a:bodyPr/>
        <a:lstStyle/>
        <a:p>
          <a:endParaRPr lang="en-US"/>
        </a:p>
      </dgm:t>
    </dgm:pt>
    <dgm:pt modelId="{3C04C5F1-16C9-4693-BE02-3ACBD5AF98C7}" type="pres">
      <dgm:prSet presAssocID="{9B9E5E68-86A6-4442-B969-EC7F21571668}" presName="hierChild4" presStyleCnt="0"/>
      <dgm:spPr/>
    </dgm:pt>
    <dgm:pt modelId="{A29DC8DC-CC58-49A9-8EBE-02F7475798D7}" type="pres">
      <dgm:prSet presAssocID="{9B9E5E68-86A6-4442-B969-EC7F21571668}" presName="hierChild5" presStyleCnt="0"/>
      <dgm:spPr/>
    </dgm:pt>
    <dgm:pt modelId="{AEA686B2-0E81-40C2-B16D-1C5F075454E9}" type="pres">
      <dgm:prSet presAssocID="{DA2BE209-DDC5-4201-BF80-BA717F0E1D04}" presName="hierChild5" presStyleCnt="0"/>
      <dgm:spPr/>
    </dgm:pt>
    <dgm:pt modelId="{948EC355-9BCB-4F02-ADF4-443F2A7EA33E}" type="pres">
      <dgm:prSet presAssocID="{C5030272-D54A-4ABF-A6FA-F05338109955}" presName="Name28" presStyleLbl="parChTrans1D2" presStyleIdx="4" presStyleCnt="6"/>
      <dgm:spPr/>
      <dgm:t>
        <a:bodyPr/>
        <a:lstStyle/>
        <a:p>
          <a:endParaRPr lang="en-US"/>
        </a:p>
      </dgm:t>
    </dgm:pt>
    <dgm:pt modelId="{17D3912B-4911-40F1-8ED3-5614232A227F}" type="pres">
      <dgm:prSet presAssocID="{4478422B-A70A-4848-944A-89B1428C2547}" presName="hierRoot2" presStyleCnt="0">
        <dgm:presLayoutVars>
          <dgm:hierBranch val="init"/>
        </dgm:presLayoutVars>
      </dgm:prSet>
      <dgm:spPr/>
    </dgm:pt>
    <dgm:pt modelId="{EFCACD4B-A933-4FAB-BAF4-7DA054EA1692}" type="pres">
      <dgm:prSet presAssocID="{4478422B-A70A-4848-944A-89B1428C2547}" presName="rootComposite2" presStyleCnt="0"/>
      <dgm:spPr/>
    </dgm:pt>
    <dgm:pt modelId="{18FDB99D-FEF1-4BC3-A959-E047871C5702}" type="pres">
      <dgm:prSet presAssocID="{4478422B-A70A-4848-944A-89B1428C254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291FB6-ED78-43CD-A645-FACC72CDC5EC}" type="pres">
      <dgm:prSet presAssocID="{4478422B-A70A-4848-944A-89B1428C2547}" presName="topArc2" presStyleLbl="parChTrans1D1" presStyleIdx="50" presStyleCnt="68"/>
      <dgm:spPr/>
    </dgm:pt>
    <dgm:pt modelId="{D38275DD-32AB-4FB6-9A18-B01E85F516C7}" type="pres">
      <dgm:prSet presAssocID="{4478422B-A70A-4848-944A-89B1428C2547}" presName="bottomArc2" presStyleLbl="parChTrans1D1" presStyleIdx="51" presStyleCnt="68"/>
      <dgm:spPr/>
    </dgm:pt>
    <dgm:pt modelId="{8007C4CA-7DAC-4328-8C26-5D4CB5262EB7}" type="pres">
      <dgm:prSet presAssocID="{4478422B-A70A-4848-944A-89B1428C2547}" presName="topConnNode2" presStyleLbl="node2" presStyleIdx="0" presStyleCnt="0"/>
      <dgm:spPr/>
      <dgm:t>
        <a:bodyPr/>
        <a:lstStyle/>
        <a:p>
          <a:endParaRPr lang="en-US"/>
        </a:p>
      </dgm:t>
    </dgm:pt>
    <dgm:pt modelId="{547DB3CF-3A19-48BA-95C0-504290585D6E}" type="pres">
      <dgm:prSet presAssocID="{4478422B-A70A-4848-944A-89B1428C2547}" presName="hierChild4" presStyleCnt="0"/>
      <dgm:spPr/>
    </dgm:pt>
    <dgm:pt modelId="{026C53D6-828A-4FFF-89E5-3117EF05ED2D}" type="pres">
      <dgm:prSet presAssocID="{2E67FDA8-DA4C-4077-8994-1584F2CDE849}" presName="Name28" presStyleLbl="parChTrans1D3" presStyleIdx="20" presStyleCnt="27"/>
      <dgm:spPr/>
      <dgm:t>
        <a:bodyPr/>
        <a:lstStyle/>
        <a:p>
          <a:endParaRPr lang="en-US"/>
        </a:p>
      </dgm:t>
    </dgm:pt>
    <dgm:pt modelId="{C841E758-3A04-45F9-B73B-EA44B0EBBEDB}" type="pres">
      <dgm:prSet presAssocID="{FDB0C43C-A0ED-489F-9390-EF652A1C901B}" presName="hierRoot2" presStyleCnt="0">
        <dgm:presLayoutVars>
          <dgm:hierBranch val="init"/>
        </dgm:presLayoutVars>
      </dgm:prSet>
      <dgm:spPr/>
    </dgm:pt>
    <dgm:pt modelId="{11D83CD1-8756-4704-8983-8CCF8006F57F}" type="pres">
      <dgm:prSet presAssocID="{FDB0C43C-A0ED-489F-9390-EF652A1C901B}" presName="rootComposite2" presStyleCnt="0"/>
      <dgm:spPr/>
    </dgm:pt>
    <dgm:pt modelId="{B2A926DA-E693-4AC4-8EB1-57B6CA2D6123}" type="pres">
      <dgm:prSet presAssocID="{FDB0C43C-A0ED-489F-9390-EF652A1C901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3D23C-F775-409B-BE83-0695ADAF2436}" type="pres">
      <dgm:prSet presAssocID="{FDB0C43C-A0ED-489F-9390-EF652A1C901B}" presName="topArc2" presStyleLbl="parChTrans1D1" presStyleIdx="52" presStyleCnt="68"/>
      <dgm:spPr/>
    </dgm:pt>
    <dgm:pt modelId="{D587320B-8B8B-4C7B-90B3-2B9BC5C33C3A}" type="pres">
      <dgm:prSet presAssocID="{FDB0C43C-A0ED-489F-9390-EF652A1C901B}" presName="bottomArc2" presStyleLbl="parChTrans1D1" presStyleIdx="53" presStyleCnt="68"/>
      <dgm:spPr/>
    </dgm:pt>
    <dgm:pt modelId="{7F092DE1-16BA-466E-A5F7-87534811BB6E}" type="pres">
      <dgm:prSet presAssocID="{FDB0C43C-A0ED-489F-9390-EF652A1C901B}" presName="topConnNode2" presStyleLbl="node3" presStyleIdx="0" presStyleCnt="0"/>
      <dgm:spPr/>
      <dgm:t>
        <a:bodyPr/>
        <a:lstStyle/>
        <a:p>
          <a:endParaRPr lang="en-US"/>
        </a:p>
      </dgm:t>
    </dgm:pt>
    <dgm:pt modelId="{3988EF7F-0027-4B36-87D5-3BCB95790290}" type="pres">
      <dgm:prSet presAssocID="{FDB0C43C-A0ED-489F-9390-EF652A1C901B}" presName="hierChild4" presStyleCnt="0"/>
      <dgm:spPr/>
    </dgm:pt>
    <dgm:pt modelId="{14FBA7DA-D966-486C-BBD2-0B786BD9DA80}" type="pres">
      <dgm:prSet presAssocID="{FDB0C43C-A0ED-489F-9390-EF652A1C901B}" presName="hierChild5" presStyleCnt="0"/>
      <dgm:spPr/>
    </dgm:pt>
    <dgm:pt modelId="{2A155E76-61B8-4F78-91C5-D262DEAB1F47}" type="pres">
      <dgm:prSet presAssocID="{36DF0089-08A7-407F-90B0-49E94F2D0837}" presName="Name28" presStyleLbl="parChTrans1D3" presStyleIdx="21" presStyleCnt="27"/>
      <dgm:spPr/>
      <dgm:t>
        <a:bodyPr/>
        <a:lstStyle/>
        <a:p>
          <a:endParaRPr lang="en-US"/>
        </a:p>
      </dgm:t>
    </dgm:pt>
    <dgm:pt modelId="{8BB7A1CD-50B3-4298-ABE8-23E50487E8DC}" type="pres">
      <dgm:prSet presAssocID="{19F6BACA-C1BC-4F98-8B95-021400ADB22F}" presName="hierRoot2" presStyleCnt="0">
        <dgm:presLayoutVars>
          <dgm:hierBranch val="init"/>
        </dgm:presLayoutVars>
      </dgm:prSet>
      <dgm:spPr/>
    </dgm:pt>
    <dgm:pt modelId="{BB580A64-B255-474E-9453-AB9E77CC83F4}" type="pres">
      <dgm:prSet presAssocID="{19F6BACA-C1BC-4F98-8B95-021400ADB22F}" presName="rootComposite2" presStyleCnt="0"/>
      <dgm:spPr/>
    </dgm:pt>
    <dgm:pt modelId="{A136B5C1-B7E1-496D-87D1-A523D9A091B2}" type="pres">
      <dgm:prSet presAssocID="{19F6BACA-C1BC-4F98-8B95-021400ADB22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7FEED0-BE68-4371-84A4-561759C920D9}" type="pres">
      <dgm:prSet presAssocID="{19F6BACA-C1BC-4F98-8B95-021400ADB22F}" presName="topArc2" presStyleLbl="parChTrans1D1" presStyleIdx="54" presStyleCnt="68"/>
      <dgm:spPr/>
    </dgm:pt>
    <dgm:pt modelId="{4481DEDA-D0DB-4D31-B15C-753A862DB46D}" type="pres">
      <dgm:prSet presAssocID="{19F6BACA-C1BC-4F98-8B95-021400ADB22F}" presName="bottomArc2" presStyleLbl="parChTrans1D1" presStyleIdx="55" presStyleCnt="68"/>
      <dgm:spPr/>
    </dgm:pt>
    <dgm:pt modelId="{8ACAE533-0B25-4AD2-96D1-C7EF9F86A5AD}" type="pres">
      <dgm:prSet presAssocID="{19F6BACA-C1BC-4F98-8B95-021400ADB22F}" presName="topConnNode2" presStyleLbl="node3" presStyleIdx="0" presStyleCnt="0"/>
      <dgm:spPr/>
      <dgm:t>
        <a:bodyPr/>
        <a:lstStyle/>
        <a:p>
          <a:endParaRPr lang="en-US"/>
        </a:p>
      </dgm:t>
    </dgm:pt>
    <dgm:pt modelId="{2FF3EDFF-FC00-4FBA-824B-6A4662896A10}" type="pres">
      <dgm:prSet presAssocID="{19F6BACA-C1BC-4F98-8B95-021400ADB22F}" presName="hierChild4" presStyleCnt="0"/>
      <dgm:spPr/>
    </dgm:pt>
    <dgm:pt modelId="{F2285826-DBB0-4CBD-90ED-DB92390BA4BC}" type="pres">
      <dgm:prSet presAssocID="{19F6BACA-C1BC-4F98-8B95-021400ADB22F}" presName="hierChild5" presStyleCnt="0"/>
      <dgm:spPr/>
    </dgm:pt>
    <dgm:pt modelId="{5BEF175A-185F-4845-A32E-E386EE506372}" type="pres">
      <dgm:prSet presAssocID="{4478422B-A70A-4848-944A-89B1428C2547}" presName="hierChild5" presStyleCnt="0"/>
      <dgm:spPr/>
    </dgm:pt>
    <dgm:pt modelId="{71EA1955-301E-4FDE-A5F7-6D4FB17A2D6A}" type="pres">
      <dgm:prSet presAssocID="{950DB8AB-7D02-47F6-A7FA-0B44DEB91A37}" presName="Name28" presStyleLbl="parChTrans1D2" presStyleIdx="5" presStyleCnt="6"/>
      <dgm:spPr/>
      <dgm:t>
        <a:bodyPr/>
        <a:lstStyle/>
        <a:p>
          <a:endParaRPr lang="en-US"/>
        </a:p>
      </dgm:t>
    </dgm:pt>
    <dgm:pt modelId="{2C819E9A-49CF-44CC-B1C6-B023808C7C69}" type="pres">
      <dgm:prSet presAssocID="{7F3DEEA7-D424-41B6-8C58-A29CB1D1A71C}" presName="hierRoot2" presStyleCnt="0">
        <dgm:presLayoutVars>
          <dgm:hierBranch val="init"/>
        </dgm:presLayoutVars>
      </dgm:prSet>
      <dgm:spPr/>
    </dgm:pt>
    <dgm:pt modelId="{2F27697A-3554-4EAB-BDA1-116B0B65AF56}" type="pres">
      <dgm:prSet presAssocID="{7F3DEEA7-D424-41B6-8C58-A29CB1D1A71C}" presName="rootComposite2" presStyleCnt="0"/>
      <dgm:spPr/>
    </dgm:pt>
    <dgm:pt modelId="{D891CE81-1E9B-4683-85BB-BB1F5A18E206}" type="pres">
      <dgm:prSet presAssocID="{7F3DEEA7-D424-41B6-8C58-A29CB1D1A71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43CEE-AB29-48EE-8687-57AA92005EB6}" type="pres">
      <dgm:prSet presAssocID="{7F3DEEA7-D424-41B6-8C58-A29CB1D1A71C}" presName="topArc2" presStyleLbl="parChTrans1D1" presStyleIdx="56" presStyleCnt="68"/>
      <dgm:spPr/>
    </dgm:pt>
    <dgm:pt modelId="{35AC5559-BD01-44EE-BB48-FB0048CAEBBD}" type="pres">
      <dgm:prSet presAssocID="{7F3DEEA7-D424-41B6-8C58-A29CB1D1A71C}" presName="bottomArc2" presStyleLbl="parChTrans1D1" presStyleIdx="57" presStyleCnt="68"/>
      <dgm:spPr/>
    </dgm:pt>
    <dgm:pt modelId="{97B60EA8-97F5-4CE2-80B5-E1402D3B11CB}" type="pres">
      <dgm:prSet presAssocID="{7F3DEEA7-D424-41B6-8C58-A29CB1D1A71C}" presName="topConnNode2" presStyleLbl="node2" presStyleIdx="0" presStyleCnt="0"/>
      <dgm:spPr/>
      <dgm:t>
        <a:bodyPr/>
        <a:lstStyle/>
        <a:p>
          <a:endParaRPr lang="en-US"/>
        </a:p>
      </dgm:t>
    </dgm:pt>
    <dgm:pt modelId="{0764492C-668F-49E9-8F01-38FA170F2D5D}" type="pres">
      <dgm:prSet presAssocID="{7F3DEEA7-D424-41B6-8C58-A29CB1D1A71C}" presName="hierChild4" presStyleCnt="0"/>
      <dgm:spPr/>
    </dgm:pt>
    <dgm:pt modelId="{19ACAAF8-1B98-409D-A3E0-737DF31597EA}" type="pres">
      <dgm:prSet presAssocID="{99B591E7-2DCA-4656-B924-982E0136AFA6}" presName="Name28" presStyleLbl="parChTrans1D3" presStyleIdx="22" presStyleCnt="27"/>
      <dgm:spPr/>
      <dgm:t>
        <a:bodyPr/>
        <a:lstStyle/>
        <a:p>
          <a:endParaRPr lang="en-US"/>
        </a:p>
      </dgm:t>
    </dgm:pt>
    <dgm:pt modelId="{C29ECBC5-23BA-4BE4-98E0-ECAB09E6F3F3}" type="pres">
      <dgm:prSet presAssocID="{5E5CC581-221A-471E-820E-9B74C3ED8FA1}" presName="hierRoot2" presStyleCnt="0">
        <dgm:presLayoutVars>
          <dgm:hierBranch val="init"/>
        </dgm:presLayoutVars>
      </dgm:prSet>
      <dgm:spPr/>
    </dgm:pt>
    <dgm:pt modelId="{F603B314-65D1-4CD1-A1FD-1AEAE9DFAA11}" type="pres">
      <dgm:prSet presAssocID="{5E5CC581-221A-471E-820E-9B74C3ED8FA1}" presName="rootComposite2" presStyleCnt="0"/>
      <dgm:spPr/>
    </dgm:pt>
    <dgm:pt modelId="{057D6D5E-ECE2-4419-A7B8-E4EE9EEF0910}" type="pres">
      <dgm:prSet presAssocID="{5E5CC581-221A-471E-820E-9B74C3ED8FA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DF33EF-C9B0-413C-B749-EEEB9DC9EAAE}" type="pres">
      <dgm:prSet presAssocID="{5E5CC581-221A-471E-820E-9B74C3ED8FA1}" presName="topArc2" presStyleLbl="parChTrans1D1" presStyleIdx="58" presStyleCnt="68"/>
      <dgm:spPr/>
    </dgm:pt>
    <dgm:pt modelId="{CBC5CF46-6460-40F6-8698-4A578B23A7FB}" type="pres">
      <dgm:prSet presAssocID="{5E5CC581-221A-471E-820E-9B74C3ED8FA1}" presName="bottomArc2" presStyleLbl="parChTrans1D1" presStyleIdx="59" presStyleCnt="68"/>
      <dgm:spPr/>
    </dgm:pt>
    <dgm:pt modelId="{D367ECD7-66C8-4702-9A56-E2DF7832A449}" type="pres">
      <dgm:prSet presAssocID="{5E5CC581-221A-471E-820E-9B74C3ED8FA1}" presName="topConnNode2" presStyleLbl="node3" presStyleIdx="0" presStyleCnt="0"/>
      <dgm:spPr/>
      <dgm:t>
        <a:bodyPr/>
        <a:lstStyle/>
        <a:p>
          <a:endParaRPr lang="en-US"/>
        </a:p>
      </dgm:t>
    </dgm:pt>
    <dgm:pt modelId="{0E4EABAA-93A9-44C9-9C39-43C048D188EA}" type="pres">
      <dgm:prSet presAssocID="{5E5CC581-221A-471E-820E-9B74C3ED8FA1}" presName="hierChild4" presStyleCnt="0"/>
      <dgm:spPr/>
    </dgm:pt>
    <dgm:pt modelId="{9B1772FF-BAF2-4867-8874-4CEC5E70C0A9}" type="pres">
      <dgm:prSet presAssocID="{5E5CC581-221A-471E-820E-9B74C3ED8FA1}" presName="hierChild5" presStyleCnt="0"/>
      <dgm:spPr/>
    </dgm:pt>
    <dgm:pt modelId="{1A75D6A1-BFA4-4B8F-84A6-090AFAB7BF83}" type="pres">
      <dgm:prSet presAssocID="{53B3E12B-7BFD-482B-AAAE-0A4502CEF191}" presName="Name28" presStyleLbl="parChTrans1D3" presStyleIdx="23" presStyleCnt="27"/>
      <dgm:spPr/>
      <dgm:t>
        <a:bodyPr/>
        <a:lstStyle/>
        <a:p>
          <a:endParaRPr lang="en-US"/>
        </a:p>
      </dgm:t>
    </dgm:pt>
    <dgm:pt modelId="{E33CF070-B3EA-46C8-AD90-F5BA2FFF938C}" type="pres">
      <dgm:prSet presAssocID="{8CAFFD6B-841E-4F15-BF57-DDA9A84A6F19}" presName="hierRoot2" presStyleCnt="0">
        <dgm:presLayoutVars>
          <dgm:hierBranch val="init"/>
        </dgm:presLayoutVars>
      </dgm:prSet>
      <dgm:spPr/>
    </dgm:pt>
    <dgm:pt modelId="{41E3E7C9-CC3C-411D-B66C-39262921236F}" type="pres">
      <dgm:prSet presAssocID="{8CAFFD6B-841E-4F15-BF57-DDA9A84A6F19}" presName="rootComposite2" presStyleCnt="0"/>
      <dgm:spPr/>
    </dgm:pt>
    <dgm:pt modelId="{E8CD05D5-69CD-4705-A30D-7FFE84F108F2}" type="pres">
      <dgm:prSet presAssocID="{8CAFFD6B-841E-4F15-BF57-DDA9A84A6F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7D2ED-B26E-4BD0-B76A-9C3C1AE5913C}" type="pres">
      <dgm:prSet presAssocID="{8CAFFD6B-841E-4F15-BF57-DDA9A84A6F19}" presName="topArc2" presStyleLbl="parChTrans1D1" presStyleIdx="60" presStyleCnt="68"/>
      <dgm:spPr/>
    </dgm:pt>
    <dgm:pt modelId="{ABFBB99C-407A-4A99-91E2-D31F82FDD8DE}" type="pres">
      <dgm:prSet presAssocID="{8CAFFD6B-841E-4F15-BF57-DDA9A84A6F19}" presName="bottomArc2" presStyleLbl="parChTrans1D1" presStyleIdx="61" presStyleCnt="68"/>
      <dgm:spPr/>
    </dgm:pt>
    <dgm:pt modelId="{8E3FCA9E-27B3-4FDF-8019-FDF08B1E5E93}" type="pres">
      <dgm:prSet presAssocID="{8CAFFD6B-841E-4F15-BF57-DDA9A84A6F19}" presName="topConnNode2" presStyleLbl="node3" presStyleIdx="0" presStyleCnt="0"/>
      <dgm:spPr/>
      <dgm:t>
        <a:bodyPr/>
        <a:lstStyle/>
        <a:p>
          <a:endParaRPr lang="en-US"/>
        </a:p>
      </dgm:t>
    </dgm:pt>
    <dgm:pt modelId="{976ED023-99EC-4C97-B982-0C3C462C1962}" type="pres">
      <dgm:prSet presAssocID="{8CAFFD6B-841E-4F15-BF57-DDA9A84A6F19}" presName="hierChild4" presStyleCnt="0"/>
      <dgm:spPr/>
    </dgm:pt>
    <dgm:pt modelId="{60E45F06-ED75-4963-9A82-574747A35503}" type="pres">
      <dgm:prSet presAssocID="{8CAFFD6B-841E-4F15-BF57-DDA9A84A6F19}" presName="hierChild5" presStyleCnt="0"/>
      <dgm:spPr/>
    </dgm:pt>
    <dgm:pt modelId="{96224B33-4BF7-49BA-AF4B-2C7ACBBA0279}" type="pres">
      <dgm:prSet presAssocID="{D29D48F6-E8FB-46DC-91B5-673A999D857E}" presName="Name28" presStyleLbl="parChTrans1D3" presStyleIdx="24" presStyleCnt="27"/>
      <dgm:spPr/>
      <dgm:t>
        <a:bodyPr/>
        <a:lstStyle/>
        <a:p>
          <a:endParaRPr lang="en-US"/>
        </a:p>
      </dgm:t>
    </dgm:pt>
    <dgm:pt modelId="{AF996294-7AAC-44AE-B2EB-149FEB0A1B08}" type="pres">
      <dgm:prSet presAssocID="{5197860A-6494-43B7-8A78-A443FA9156F8}" presName="hierRoot2" presStyleCnt="0">
        <dgm:presLayoutVars>
          <dgm:hierBranch val="init"/>
        </dgm:presLayoutVars>
      </dgm:prSet>
      <dgm:spPr/>
    </dgm:pt>
    <dgm:pt modelId="{87B8DD73-9B4E-4515-8EDC-88CCAFAD3F05}" type="pres">
      <dgm:prSet presAssocID="{5197860A-6494-43B7-8A78-A443FA9156F8}" presName="rootComposite2" presStyleCnt="0"/>
      <dgm:spPr/>
    </dgm:pt>
    <dgm:pt modelId="{FCEF6B7E-FC58-46BF-9BBA-FAFA04E4EB14}" type="pres">
      <dgm:prSet presAssocID="{5197860A-6494-43B7-8A78-A443FA9156F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0507E-EFFF-49A9-9F46-932516D6C783}" type="pres">
      <dgm:prSet presAssocID="{5197860A-6494-43B7-8A78-A443FA9156F8}" presName="topArc2" presStyleLbl="parChTrans1D1" presStyleIdx="62" presStyleCnt="68"/>
      <dgm:spPr/>
    </dgm:pt>
    <dgm:pt modelId="{9BC5FBD0-C19D-4E1B-905B-1BAD5B217FA2}" type="pres">
      <dgm:prSet presAssocID="{5197860A-6494-43B7-8A78-A443FA9156F8}" presName="bottomArc2" presStyleLbl="parChTrans1D1" presStyleIdx="63" presStyleCnt="68"/>
      <dgm:spPr/>
    </dgm:pt>
    <dgm:pt modelId="{CB2B7EA9-BECB-4951-A497-1F09AE4F20AB}" type="pres">
      <dgm:prSet presAssocID="{5197860A-6494-43B7-8A78-A443FA9156F8}" presName="topConnNode2" presStyleLbl="node3" presStyleIdx="0" presStyleCnt="0"/>
      <dgm:spPr/>
      <dgm:t>
        <a:bodyPr/>
        <a:lstStyle/>
        <a:p>
          <a:endParaRPr lang="en-US"/>
        </a:p>
      </dgm:t>
    </dgm:pt>
    <dgm:pt modelId="{BED3B16C-81FC-4FFF-B614-04F2BD81E4E0}" type="pres">
      <dgm:prSet presAssocID="{5197860A-6494-43B7-8A78-A443FA9156F8}" presName="hierChild4" presStyleCnt="0"/>
      <dgm:spPr/>
    </dgm:pt>
    <dgm:pt modelId="{D75642B1-558E-4AD6-ACD4-778841AFACDD}" type="pres">
      <dgm:prSet presAssocID="{5197860A-6494-43B7-8A78-A443FA9156F8}" presName="hierChild5" presStyleCnt="0"/>
      <dgm:spPr/>
    </dgm:pt>
    <dgm:pt modelId="{F9EE1B50-55DD-491C-A22B-2460C030BBF2}" type="pres">
      <dgm:prSet presAssocID="{3BD2ED68-B7E1-447A-A5A1-C6F01EE1C66A}" presName="Name28" presStyleLbl="parChTrans1D3" presStyleIdx="25" presStyleCnt="27"/>
      <dgm:spPr/>
      <dgm:t>
        <a:bodyPr/>
        <a:lstStyle/>
        <a:p>
          <a:endParaRPr lang="en-US"/>
        </a:p>
      </dgm:t>
    </dgm:pt>
    <dgm:pt modelId="{47017891-FFA8-435B-9D26-6443473BCAA2}" type="pres">
      <dgm:prSet presAssocID="{48835AEF-2815-4421-96EA-02C27EF85C7E}" presName="hierRoot2" presStyleCnt="0">
        <dgm:presLayoutVars>
          <dgm:hierBranch val="init"/>
        </dgm:presLayoutVars>
      </dgm:prSet>
      <dgm:spPr/>
    </dgm:pt>
    <dgm:pt modelId="{B6C0A2F4-A703-4EAF-B4FE-C7424BD6BE4B}" type="pres">
      <dgm:prSet presAssocID="{48835AEF-2815-4421-96EA-02C27EF85C7E}" presName="rootComposite2" presStyleCnt="0"/>
      <dgm:spPr/>
    </dgm:pt>
    <dgm:pt modelId="{9F883A5F-A649-4B88-86FE-5929E58AEFD2}" type="pres">
      <dgm:prSet presAssocID="{48835AEF-2815-4421-96EA-02C27EF85C7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8F0352-D516-447C-A3DB-DF04D158EA5F}" type="pres">
      <dgm:prSet presAssocID="{48835AEF-2815-4421-96EA-02C27EF85C7E}" presName="topArc2" presStyleLbl="parChTrans1D1" presStyleIdx="64" presStyleCnt="68"/>
      <dgm:spPr/>
    </dgm:pt>
    <dgm:pt modelId="{9F4EFE11-6BE8-45F7-8E03-F1F75435931D}" type="pres">
      <dgm:prSet presAssocID="{48835AEF-2815-4421-96EA-02C27EF85C7E}" presName="bottomArc2" presStyleLbl="parChTrans1D1" presStyleIdx="65" presStyleCnt="68"/>
      <dgm:spPr/>
    </dgm:pt>
    <dgm:pt modelId="{0E0D7F72-4720-45A5-92BD-827EE8A016CB}" type="pres">
      <dgm:prSet presAssocID="{48835AEF-2815-4421-96EA-02C27EF85C7E}" presName="topConnNode2" presStyleLbl="node3" presStyleIdx="0" presStyleCnt="0"/>
      <dgm:spPr/>
      <dgm:t>
        <a:bodyPr/>
        <a:lstStyle/>
        <a:p>
          <a:endParaRPr lang="en-US"/>
        </a:p>
      </dgm:t>
    </dgm:pt>
    <dgm:pt modelId="{EAD2D7A7-7234-4EA2-A10A-4B26E5EC7DBE}" type="pres">
      <dgm:prSet presAssocID="{48835AEF-2815-4421-96EA-02C27EF85C7E}" presName="hierChild4" presStyleCnt="0"/>
      <dgm:spPr/>
    </dgm:pt>
    <dgm:pt modelId="{E0432966-BFF6-4C05-956C-A83655DCD767}" type="pres">
      <dgm:prSet presAssocID="{48835AEF-2815-4421-96EA-02C27EF85C7E}" presName="hierChild5" presStyleCnt="0"/>
      <dgm:spPr/>
    </dgm:pt>
    <dgm:pt modelId="{D17CD924-7453-46A0-86C7-477EB22655BE}" type="pres">
      <dgm:prSet presAssocID="{D45A81A3-8C99-417F-8C6B-1DB0753FEBC6}" presName="Name28" presStyleLbl="parChTrans1D3" presStyleIdx="26" presStyleCnt="27"/>
      <dgm:spPr/>
      <dgm:t>
        <a:bodyPr/>
        <a:lstStyle/>
        <a:p>
          <a:endParaRPr lang="en-US"/>
        </a:p>
      </dgm:t>
    </dgm:pt>
    <dgm:pt modelId="{7558B50D-73E1-49D5-9A92-D894078EBF0E}" type="pres">
      <dgm:prSet presAssocID="{5696BE56-7D60-4BFF-AC97-4FC723F8ED1F}" presName="hierRoot2" presStyleCnt="0">
        <dgm:presLayoutVars>
          <dgm:hierBranch val="init"/>
        </dgm:presLayoutVars>
      </dgm:prSet>
      <dgm:spPr/>
    </dgm:pt>
    <dgm:pt modelId="{7A62D478-DE0A-4D1D-8A00-0BF3297656E0}" type="pres">
      <dgm:prSet presAssocID="{5696BE56-7D60-4BFF-AC97-4FC723F8ED1F}" presName="rootComposite2" presStyleCnt="0"/>
      <dgm:spPr/>
    </dgm:pt>
    <dgm:pt modelId="{E34D1813-9EA3-4349-A503-3812B118B775}" type="pres">
      <dgm:prSet presAssocID="{5696BE56-7D60-4BFF-AC97-4FC723F8ED1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CCB7CC-86A4-4E2B-AEA6-618BAD299850}" type="pres">
      <dgm:prSet presAssocID="{5696BE56-7D60-4BFF-AC97-4FC723F8ED1F}" presName="topArc2" presStyleLbl="parChTrans1D1" presStyleIdx="66" presStyleCnt="68"/>
      <dgm:spPr/>
    </dgm:pt>
    <dgm:pt modelId="{66F4E182-23E0-46D6-9CD5-778FDAFECA10}" type="pres">
      <dgm:prSet presAssocID="{5696BE56-7D60-4BFF-AC97-4FC723F8ED1F}" presName="bottomArc2" presStyleLbl="parChTrans1D1" presStyleIdx="67" presStyleCnt="68"/>
      <dgm:spPr/>
    </dgm:pt>
    <dgm:pt modelId="{824AFC3E-DC0E-411C-8F0B-60C723FB5FB8}" type="pres">
      <dgm:prSet presAssocID="{5696BE56-7D60-4BFF-AC97-4FC723F8ED1F}" presName="topConnNode2" presStyleLbl="node3" presStyleIdx="0" presStyleCnt="0"/>
      <dgm:spPr/>
      <dgm:t>
        <a:bodyPr/>
        <a:lstStyle/>
        <a:p>
          <a:endParaRPr lang="en-US"/>
        </a:p>
      </dgm:t>
    </dgm:pt>
    <dgm:pt modelId="{843EA729-1E53-4653-A218-4857006B03DC}" type="pres">
      <dgm:prSet presAssocID="{5696BE56-7D60-4BFF-AC97-4FC723F8ED1F}" presName="hierChild4" presStyleCnt="0"/>
      <dgm:spPr/>
    </dgm:pt>
    <dgm:pt modelId="{A86CFC3C-12AF-450D-8713-9F6C2B88B9FE}" type="pres">
      <dgm:prSet presAssocID="{5696BE56-7D60-4BFF-AC97-4FC723F8ED1F}" presName="hierChild5" presStyleCnt="0"/>
      <dgm:spPr/>
    </dgm:pt>
    <dgm:pt modelId="{CEB33D85-0A58-4D0C-B4CB-9462159A09C6}" type="pres">
      <dgm:prSet presAssocID="{7F3DEEA7-D424-41B6-8C58-A29CB1D1A71C}" presName="hierChild5" presStyleCnt="0"/>
      <dgm:spPr/>
    </dgm:pt>
    <dgm:pt modelId="{BEAE499E-3066-4665-9E89-EBE8937DED45}" type="pres">
      <dgm:prSet presAssocID="{7B349F9E-636B-4D92-87DC-CFB4562A1913}" presName="hierChild3" presStyleCnt="0"/>
      <dgm:spPr/>
    </dgm:pt>
  </dgm:ptLst>
  <dgm:cxnLst>
    <dgm:cxn modelId="{F5CAAADD-7A6C-4734-87E9-9BC34A4CD9B2}" type="presOf" srcId="{5696BE56-7D60-4BFF-AC97-4FC723F8ED1F}" destId="{824AFC3E-DC0E-411C-8F0B-60C723FB5FB8}" srcOrd="1" destOrd="0" presId="urn:microsoft.com/office/officeart/2008/layout/HalfCircleOrganizationChart"/>
    <dgm:cxn modelId="{4CCA4D81-214E-4F0F-94DE-BE61BEB142E5}" srcId="{6D6CFC06-E186-4AB2-919F-ED2D62EC5E7C}" destId="{3AEC46F5-68EC-4232-A850-C1A34C5CE089}" srcOrd="4" destOrd="0" parTransId="{1491F77E-C47D-46B2-B399-AB4795FFA979}" sibTransId="{A7945329-C98D-429C-A087-986CFB477999}"/>
    <dgm:cxn modelId="{C4067B7F-2A03-488E-B3AC-8B169A06C71E}" srcId="{6D6CFC06-E186-4AB2-919F-ED2D62EC5E7C}" destId="{BB536DE6-6CD0-4A21-B426-FAE8DB96EA54}" srcOrd="2" destOrd="0" parTransId="{4A5197F5-1D81-4931-92D2-7304EB6C4080}" sibTransId="{1BE8CCAF-19CB-4EA6-BE60-55760E26C5F7}"/>
    <dgm:cxn modelId="{63764471-CF66-414E-AB51-03873A0622F8}" srcId="{6D6CFC06-E186-4AB2-919F-ED2D62EC5E7C}" destId="{1E26FFF2-23F8-4946-97F2-5522D990FEF7}" srcOrd="5" destOrd="0" parTransId="{84048571-1651-47D3-A298-D3D31183C2B8}" sibTransId="{3C406432-648F-4D23-8754-BC29201E75B3}"/>
    <dgm:cxn modelId="{9535D20C-7B74-4724-9B5A-FAB27ED3B9A7}" type="presOf" srcId="{D172DB8E-7FA7-420C-9FCE-572E34939D77}" destId="{8A283595-E983-49F4-B7D6-32962072C656}" srcOrd="0" destOrd="0" presId="urn:microsoft.com/office/officeart/2008/layout/HalfCircleOrganizationChart"/>
    <dgm:cxn modelId="{710292D1-ED36-4FA3-BEB7-8A1C414D8EF3}" srcId="{20DB347A-0375-4286-8EB7-93EBFEF264B8}" destId="{7D27C350-F6FF-4439-AE8B-B9270995A9CB}" srcOrd="3" destOrd="0" parTransId="{14D9F58F-B924-4983-8969-1B4B6860DAAB}" sibTransId="{EC7CE6F4-1FCE-46EA-9374-C7BEF834BC3D}"/>
    <dgm:cxn modelId="{6E7732F2-C5F8-4FEC-8885-6DAF68A08F81}" type="presOf" srcId="{1491F77E-C47D-46B2-B399-AB4795FFA979}" destId="{726A9BCA-92F3-474E-958A-16E220FE5762}" srcOrd="0" destOrd="0" presId="urn:microsoft.com/office/officeart/2008/layout/HalfCircleOrganizationChart"/>
    <dgm:cxn modelId="{8D8F4FD1-95C6-47D6-B9F8-82FA73BA1FD1}" type="presOf" srcId="{22829950-8B74-4A4D-8980-264635834346}" destId="{2F7FBB73-3E30-4985-87C6-3E80CAF3EB43}" srcOrd="1" destOrd="0" presId="urn:microsoft.com/office/officeart/2008/layout/HalfCircleOrganizationChart"/>
    <dgm:cxn modelId="{21BB83D9-4A3D-4887-829D-84256D95F601}" type="presOf" srcId="{34F8161F-42F3-4EEC-9951-6DC0A12345DE}" destId="{A77144DC-09CB-4A16-9406-6479ED15B258}" srcOrd="0" destOrd="0" presId="urn:microsoft.com/office/officeart/2008/layout/HalfCircleOrganizationChart"/>
    <dgm:cxn modelId="{A4906987-E13D-45F4-BF41-0F3A5C98242A}" srcId="{6447F02C-0359-4804-831C-6C01E3130ADC}" destId="{3CDB8F21-4FFB-48B2-99CB-0EADBF057C2B}" srcOrd="2" destOrd="0" parTransId="{4B621E5F-CCC1-4370-9F28-382A39BC98D5}" sibTransId="{52634E14-9D55-47B5-BD1D-80B0B3F87E1E}"/>
    <dgm:cxn modelId="{32B623C0-6945-4374-ADCE-9989797565F5}" type="presOf" srcId="{4478422B-A70A-4848-944A-89B1428C2547}" destId="{18FDB99D-FEF1-4BC3-A959-E047871C5702}" srcOrd="0" destOrd="0" presId="urn:microsoft.com/office/officeart/2008/layout/HalfCircleOrganizationChart"/>
    <dgm:cxn modelId="{B89E5AED-DADE-4BA6-9B62-DB43F5093BA4}" type="presOf" srcId="{65E7E7AB-A794-445D-9CC0-672FF8FF8A4D}" destId="{468809FC-C6FC-46DE-98E7-DC3BC03B1218}" srcOrd="0" destOrd="0" presId="urn:microsoft.com/office/officeart/2008/layout/HalfCircleOrganizationChart"/>
    <dgm:cxn modelId="{0FD13FAF-25A8-4493-80EC-77FB0F564412}" type="presOf" srcId="{3AEC46F5-68EC-4232-A850-C1A34C5CE089}" destId="{4123464B-08C8-460C-B185-F97CA2ADF21C}" srcOrd="0" destOrd="0" presId="urn:microsoft.com/office/officeart/2008/layout/HalfCircleOrganizationChart"/>
    <dgm:cxn modelId="{F8A2756A-F4B7-4ACE-8942-08465864EA5D}" type="presOf" srcId="{6D6CFC06-E186-4AB2-919F-ED2D62EC5E7C}" destId="{0A3FEC15-95DE-4191-A5D2-DF9CD34C12D9}" srcOrd="0" destOrd="0" presId="urn:microsoft.com/office/officeart/2008/layout/HalfCircleOrganizationChart"/>
    <dgm:cxn modelId="{450DFE82-6957-4294-B940-2D3F2F4E0D77}" type="presOf" srcId="{A3641508-69B9-4D4F-83CD-04BC5CB6A0F2}" destId="{DC5B6959-33EA-44C5-A3BD-DC296353557D}" srcOrd="0" destOrd="0" presId="urn:microsoft.com/office/officeart/2008/layout/HalfCircleOrganizationChart"/>
    <dgm:cxn modelId="{8E60E24D-FB6F-438D-AF9E-B8A445277D9F}" type="presOf" srcId="{05B659F2-1702-47D2-B93D-D2F078B25716}" destId="{ACBB87A6-C874-4FCF-A237-A130827CBF89}" srcOrd="0" destOrd="0" presId="urn:microsoft.com/office/officeart/2008/layout/HalfCircleOrganizationChart"/>
    <dgm:cxn modelId="{404EF92E-D8A4-4026-B7B9-E8AF77D2571E}" srcId="{7B349F9E-636B-4D92-87DC-CFB4562A1913}" destId="{4478422B-A70A-4848-944A-89B1428C2547}" srcOrd="4" destOrd="0" parTransId="{C5030272-D54A-4ABF-A6FA-F05338109955}" sibTransId="{5AB2AD73-0F2F-470C-9362-6C488D58921D}"/>
    <dgm:cxn modelId="{2C07D076-537F-4F6A-9296-9F52DEC184A0}" type="presOf" srcId="{F36134A4-16F7-4973-8255-59AEE9932CE1}" destId="{24A0D22B-1389-4CC9-94A0-74AA508BFD15}" srcOrd="1" destOrd="0" presId="urn:microsoft.com/office/officeart/2008/layout/HalfCircleOrganizationChart"/>
    <dgm:cxn modelId="{24A53247-8266-4810-8937-B85C67E1A8E8}" srcId="{7B349F9E-636B-4D92-87DC-CFB4562A1913}" destId="{6447F02C-0359-4804-831C-6C01E3130ADC}" srcOrd="2" destOrd="0" parTransId="{65E7E7AB-A794-445D-9CC0-672FF8FF8A4D}" sibTransId="{A12BA940-AE0B-476B-BFD3-34FBAEFD1E65}"/>
    <dgm:cxn modelId="{4D43828E-2D0D-4351-AD86-899BAAFB5499}" type="presOf" srcId="{950DB8AB-7D02-47F6-A7FA-0B44DEB91A37}" destId="{71EA1955-301E-4FDE-A5F7-6D4FB17A2D6A}" srcOrd="0" destOrd="0" presId="urn:microsoft.com/office/officeart/2008/layout/HalfCircleOrganizationChart"/>
    <dgm:cxn modelId="{B94C4603-69E6-4147-AB68-1482329C6074}" srcId="{DA2BE209-DDC5-4201-BF80-BA717F0E1D04}" destId="{C1F6839B-4FA8-4EF4-B3DD-7D38ED0A396F}" srcOrd="0" destOrd="0" parTransId="{CBD6C968-BF6A-4EC3-B645-7D04A050FEB2}" sibTransId="{7E74B506-46D2-42D0-9B8E-59D7560764CD}"/>
    <dgm:cxn modelId="{A9648B9E-891C-4044-A28D-9B21512683FE}" type="presOf" srcId="{19F6BACA-C1BC-4F98-8B95-021400ADB22F}" destId="{A136B5C1-B7E1-496D-87D1-A523D9A091B2}" srcOrd="0" destOrd="0" presId="urn:microsoft.com/office/officeart/2008/layout/HalfCircleOrganizationChart"/>
    <dgm:cxn modelId="{FE80DEAE-CD00-42A6-92BB-DC66996D9C3A}" type="presOf" srcId="{5197860A-6494-43B7-8A78-A443FA9156F8}" destId="{CB2B7EA9-BECB-4951-A497-1F09AE4F20AB}" srcOrd="1" destOrd="0" presId="urn:microsoft.com/office/officeart/2008/layout/HalfCircleOrganizationChart"/>
    <dgm:cxn modelId="{C346D613-6581-4790-A371-680FBEFB0AF6}" type="presOf" srcId="{D29D48F6-E8FB-46DC-91B5-673A999D857E}" destId="{96224B33-4BF7-49BA-AF4B-2C7ACBBA0279}" srcOrd="0" destOrd="0" presId="urn:microsoft.com/office/officeart/2008/layout/HalfCircleOrganizationChart"/>
    <dgm:cxn modelId="{EA4B9A00-E652-4F77-9F6C-3A46304DC7B0}" type="presOf" srcId="{4B621E5F-CCC1-4370-9F28-382A39BC98D5}" destId="{06DD012D-C920-4588-9A6E-EE3FB7F2AC55}" srcOrd="0" destOrd="0" presId="urn:microsoft.com/office/officeart/2008/layout/HalfCircleOrganizationChart"/>
    <dgm:cxn modelId="{7FD515F4-2FC3-44EC-AE99-67E8DCECCF1C}" type="presOf" srcId="{1EE3934E-1C19-47D3-B526-910875C3E29E}" destId="{203B3E73-5C39-4646-A286-A43C7472E8BB}" srcOrd="0" destOrd="0" presId="urn:microsoft.com/office/officeart/2008/layout/HalfCircleOrganizationChart"/>
    <dgm:cxn modelId="{D8CAC8C3-33A3-412C-AF0C-6585DE91B7FC}" type="presOf" srcId="{3AEC46F5-68EC-4232-A850-C1A34C5CE089}" destId="{D186ABE6-FEA6-4F3D-BEB2-C68C0D0B67B3}" srcOrd="1" destOrd="0" presId="urn:microsoft.com/office/officeart/2008/layout/HalfCircleOrganizationChart"/>
    <dgm:cxn modelId="{AD14CAD9-1B68-43F0-82C1-0AB3A311A523}" type="presOf" srcId="{48835AEF-2815-4421-96EA-02C27EF85C7E}" destId="{0E0D7F72-4720-45A5-92BD-827EE8A016CB}" srcOrd="1" destOrd="0" presId="urn:microsoft.com/office/officeart/2008/layout/HalfCircleOrganizationChart"/>
    <dgm:cxn modelId="{3EB1EEB9-DA96-49F9-8ECE-BB454E3FE0F0}" type="presOf" srcId="{BB536DE6-6CD0-4A21-B426-FAE8DB96EA54}" destId="{5BBDE59F-BE8D-40EC-82FD-0A52BE9AC4B0}" srcOrd="0" destOrd="0" presId="urn:microsoft.com/office/officeart/2008/layout/HalfCircleOrganizationChart"/>
    <dgm:cxn modelId="{D2FB2748-7C08-4BC8-B7CC-21716294185E}" type="presOf" srcId="{8CAFFD6B-841E-4F15-BF57-DDA9A84A6F19}" destId="{E8CD05D5-69CD-4705-A30D-7FFE84F108F2}" srcOrd="0" destOrd="0" presId="urn:microsoft.com/office/officeart/2008/layout/HalfCircleOrganizationChart"/>
    <dgm:cxn modelId="{BF839EBB-1570-45C8-B33F-69FD2EE0138A}" type="presOf" srcId="{7F3DEEA7-D424-41B6-8C58-A29CB1D1A71C}" destId="{97B60EA8-97F5-4CE2-80B5-E1402D3B11CB}" srcOrd="1" destOrd="0" presId="urn:microsoft.com/office/officeart/2008/layout/HalfCircleOrganizationChart"/>
    <dgm:cxn modelId="{03E651E4-8691-41A3-B499-3AE450A34257}" type="presOf" srcId="{A851B148-89AB-4849-B4D6-03BBDD4F7191}" destId="{76802573-24CB-497C-8995-00244E14A3E0}" srcOrd="0" destOrd="0" presId="urn:microsoft.com/office/officeart/2008/layout/HalfCircleOrganizationChart"/>
    <dgm:cxn modelId="{2E426133-49CC-43D5-A341-155F573D183B}" type="presOf" srcId="{3C8EB604-9521-4E77-9500-EE2DC284BA91}" destId="{76F589CF-BCDE-491C-B9EE-2BA5888F7FC9}" srcOrd="0" destOrd="0" presId="urn:microsoft.com/office/officeart/2008/layout/HalfCircleOrganizationChart"/>
    <dgm:cxn modelId="{88128A52-80BB-43E6-9084-535246B2D578}" type="presOf" srcId="{544277DD-756E-434C-812B-E82A8C3359C0}" destId="{EB4DDB08-8A4B-415A-AC44-D918FA6869AC}" srcOrd="1" destOrd="0" presId="urn:microsoft.com/office/officeart/2008/layout/HalfCircleOrganizationChart"/>
    <dgm:cxn modelId="{9623ADEB-BD26-40C7-8ABE-612414E63897}" srcId="{6447F02C-0359-4804-831C-6C01E3130ADC}" destId="{22829950-8B74-4A4D-8980-264635834346}" srcOrd="1" destOrd="0" parTransId="{60ECC38F-D488-4FA8-A417-AB5A41B981C9}" sibTransId="{D47AA48F-3C25-4C6D-9467-C23A25E4123A}"/>
    <dgm:cxn modelId="{4D836859-E966-4684-8E79-DFA03A91DF0C}" type="presOf" srcId="{C1F6839B-4FA8-4EF4-B3DD-7D38ED0A396F}" destId="{CF3BEA6F-E24B-46C8-8D3B-B7D64B390E41}" srcOrd="1" destOrd="0" presId="urn:microsoft.com/office/officeart/2008/layout/HalfCircleOrganizationChart"/>
    <dgm:cxn modelId="{AEEDBA57-D047-47A5-9E06-B341BFDDCC9B}" type="presOf" srcId="{D29456E5-5B2D-4853-A761-4CB84497EE7C}" destId="{0CB6EF56-7CD4-49FF-BA0F-08A70E570512}" srcOrd="1" destOrd="0" presId="urn:microsoft.com/office/officeart/2008/layout/HalfCircleOrganizationChart"/>
    <dgm:cxn modelId="{363DFB8D-EF55-4902-854D-DCFDFCBED663}" type="presOf" srcId="{DA2BE209-DDC5-4201-BF80-BA717F0E1D04}" destId="{95A05550-641C-4205-8BF9-F202DF1605CD}" srcOrd="0" destOrd="0" presId="urn:microsoft.com/office/officeart/2008/layout/HalfCircleOrganizationChart"/>
    <dgm:cxn modelId="{EB5D2A1E-F24A-41B2-AF0D-70B5470C8203}" type="presOf" srcId="{A851B148-89AB-4849-B4D6-03BBDD4F7191}" destId="{56FCBA27-ECFD-44EC-AEEF-CBC2A5387720}" srcOrd="1" destOrd="0" presId="urn:microsoft.com/office/officeart/2008/layout/HalfCircleOrganizationChart"/>
    <dgm:cxn modelId="{CC782841-D12C-4A7C-9A76-6C065BB5CDA2}" type="presOf" srcId="{544277DD-756E-434C-812B-E82A8C3359C0}" destId="{DFB115A3-21FB-4247-8796-7CF2A67EB132}" srcOrd="0" destOrd="0" presId="urn:microsoft.com/office/officeart/2008/layout/HalfCircleOrganizationChart"/>
    <dgm:cxn modelId="{53D2E209-CF6F-42EA-9D88-46DFFF84AE68}" srcId="{7F3DEEA7-D424-41B6-8C58-A29CB1D1A71C}" destId="{5197860A-6494-43B7-8A78-A443FA9156F8}" srcOrd="2" destOrd="0" parTransId="{D29D48F6-E8FB-46DC-91B5-673A999D857E}" sibTransId="{B6188163-DCE9-4838-AC87-126FAE870A74}"/>
    <dgm:cxn modelId="{75C58176-C43A-45A0-90A1-57012ABC8213}" type="presOf" srcId="{22829950-8B74-4A4D-8980-264635834346}" destId="{1D869E45-E696-4E50-9670-C7E8705E17AB}" srcOrd="0" destOrd="0" presId="urn:microsoft.com/office/officeart/2008/layout/HalfCircleOrganizationChart"/>
    <dgm:cxn modelId="{1F9A2294-67EF-40CD-BB61-B554E4BB5172}" srcId="{20DB347A-0375-4286-8EB7-93EBFEF264B8}" destId="{A851B148-89AB-4849-B4D6-03BBDD4F7191}" srcOrd="0" destOrd="0" parTransId="{9F110C68-EBFD-4228-A887-9AB0A96F7AF2}" sibTransId="{544E8FE7-9B07-466D-A4EA-E7656F30B719}"/>
    <dgm:cxn modelId="{7F5EF50C-724E-4169-98F9-D3C1965C1029}" srcId="{20DB347A-0375-4286-8EB7-93EBFEF264B8}" destId="{86D5A75F-44AA-4D13-824F-3FAC5A10F74D}" srcOrd="1" destOrd="0" parTransId="{AD271211-2F09-4AA7-BEDA-117951483FC8}" sibTransId="{B3B95A10-33C3-40F4-A928-786B63E4A1CD}"/>
    <dgm:cxn modelId="{8380C94F-E1C0-4535-AA84-D40BAC5A6EED}" type="presOf" srcId="{3CDB8F21-4FFB-48B2-99CB-0EADBF057C2B}" destId="{1D49E91E-6451-4425-8175-E1C60DE70669}" srcOrd="0" destOrd="0" presId="urn:microsoft.com/office/officeart/2008/layout/HalfCircleOrganizationChart"/>
    <dgm:cxn modelId="{38D3674F-A76E-40BD-9F64-ECEEE8E40D3D}" type="presOf" srcId="{7D27C350-F6FF-4439-AE8B-B9270995A9CB}" destId="{868B3FB9-94B3-4916-8D0D-B02481AEA5FF}" srcOrd="0" destOrd="0" presId="urn:microsoft.com/office/officeart/2008/layout/HalfCircleOrganizationChart"/>
    <dgm:cxn modelId="{3110CE0C-D1B7-4D07-ADA0-2E0B1CB28D92}" type="presOf" srcId="{47088763-CA24-491B-ADC7-4583106A8A7F}" destId="{947398FF-5154-4123-B728-8F93CB5866C4}" srcOrd="0" destOrd="0" presId="urn:microsoft.com/office/officeart/2008/layout/HalfCircleOrganizationChart"/>
    <dgm:cxn modelId="{57F3518E-34D2-42E2-A073-7271B145C968}" type="presOf" srcId="{20DB347A-0375-4286-8EB7-93EBFEF264B8}" destId="{251FE664-D850-446C-852C-4ADC9F0D5AEB}" srcOrd="1" destOrd="0" presId="urn:microsoft.com/office/officeart/2008/layout/HalfCircleOrganizationChart"/>
    <dgm:cxn modelId="{E86A290F-C73C-434B-BA83-3BD74354107E}" type="presOf" srcId="{36DF0089-08A7-407F-90B0-49E94F2D0837}" destId="{2A155E76-61B8-4F78-91C5-D262DEAB1F47}" srcOrd="0" destOrd="0" presId="urn:microsoft.com/office/officeart/2008/layout/HalfCircleOrganizationChart"/>
    <dgm:cxn modelId="{2192AFEB-3368-47FA-88D3-2ED6946E25C9}" type="presOf" srcId="{8DAFD9B3-B0A3-46D6-9A68-7A6001D96F77}" destId="{13A0D656-CB45-477A-A59E-0BD2117F750D}" srcOrd="0" destOrd="0" presId="urn:microsoft.com/office/officeart/2008/layout/HalfCircleOrganizationChart"/>
    <dgm:cxn modelId="{C9EE2D51-A96E-4D8B-8EF7-A8713727D1CA}" type="presOf" srcId="{F15E165B-DD7B-476E-815B-F049F9047B83}" destId="{CFAC0CDD-04EA-4324-AE36-EB11C34AA462}" srcOrd="1" destOrd="0" presId="urn:microsoft.com/office/officeart/2008/layout/HalfCircleOrganizationChart"/>
    <dgm:cxn modelId="{F10BBE28-8607-4CA9-B596-EADBF575457D}" type="presOf" srcId="{BB536DE6-6CD0-4A21-B426-FAE8DB96EA54}" destId="{2BA0BE79-FC6E-4EA8-A34D-724B6F3F7E26}" srcOrd="1" destOrd="0" presId="urn:microsoft.com/office/officeart/2008/layout/HalfCircleOrganizationChart"/>
    <dgm:cxn modelId="{5CF6BFCF-3440-4321-BEA2-C525C595C99D}" type="presOf" srcId="{7B349F9E-636B-4D92-87DC-CFB4562A1913}" destId="{7AA25758-8D8F-4B71-B86C-34F0B9D5551D}" srcOrd="0" destOrd="0" presId="urn:microsoft.com/office/officeart/2008/layout/HalfCircleOrganizationChart"/>
    <dgm:cxn modelId="{A13B4DEC-95E0-4971-8D79-2084A7616578}" srcId="{DA2BE209-DDC5-4201-BF80-BA717F0E1D04}" destId="{544277DD-756E-434C-812B-E82A8C3359C0}" srcOrd="2" destOrd="0" parTransId="{83126612-C853-4B4C-99C6-896CE5DFC725}" sibTransId="{DCC9FC42-20FA-4D8A-AA51-87E468216F17}"/>
    <dgm:cxn modelId="{0682150F-BA45-4580-A393-3EE9C71AEFD8}" type="presOf" srcId="{6D6CFC06-E186-4AB2-919F-ED2D62EC5E7C}" destId="{6267E30B-FC45-4ADC-828F-E245ED844440}" srcOrd="1" destOrd="0" presId="urn:microsoft.com/office/officeart/2008/layout/HalfCircleOrganizationChart"/>
    <dgm:cxn modelId="{C725C0EE-AA07-480F-8310-A6DB876E1CBE}" type="presOf" srcId="{5197860A-6494-43B7-8A78-A443FA9156F8}" destId="{FCEF6B7E-FC58-46BF-9BBA-FAFA04E4EB14}" srcOrd="0" destOrd="0" presId="urn:microsoft.com/office/officeart/2008/layout/HalfCircleOrganizationChart"/>
    <dgm:cxn modelId="{EB9F47C9-D335-4E31-A832-1C8F6EAF7B90}" type="presOf" srcId="{FD59A4E3-8BC1-40BF-B5EF-26C5C201CEA6}" destId="{591C3C8C-6916-4526-982E-836E889A38E8}" srcOrd="0" destOrd="0" presId="urn:microsoft.com/office/officeart/2008/layout/HalfCircleOrganizationChart"/>
    <dgm:cxn modelId="{F068917C-8A30-4FDE-8797-13D566EE045C}" srcId="{6447F02C-0359-4804-831C-6C01E3130ADC}" destId="{438E62DE-5C83-4A81-80CA-F8D8A783AEFC}" srcOrd="4" destOrd="0" parTransId="{FD59A4E3-8BC1-40BF-B5EF-26C5C201CEA6}" sibTransId="{B1B149E7-C14C-49FF-98EA-0CC09BB93092}"/>
    <dgm:cxn modelId="{5A94A14B-8884-4077-8016-0B5D849AFB55}" type="presOf" srcId="{438E62DE-5C83-4A81-80CA-F8D8A783AEFC}" destId="{06BDECC0-4269-4A02-B770-1449E5AC7205}" srcOrd="0" destOrd="0" presId="urn:microsoft.com/office/officeart/2008/layout/HalfCircleOrganizationChart"/>
    <dgm:cxn modelId="{D106C270-CE35-44B9-A89A-C1BCBF6D546F}" type="presOf" srcId="{73C89ABD-5D72-408F-B798-0B68DD6DE0DC}" destId="{F551AE89-D7FC-4EE0-ACFE-F334DAC3EBB2}" srcOrd="0" destOrd="0" presId="urn:microsoft.com/office/officeart/2008/layout/HalfCircleOrganizationChart"/>
    <dgm:cxn modelId="{1E38B527-8615-4B2E-BC21-4F25EF836735}" type="presOf" srcId="{F15E165B-DD7B-476E-815B-F049F9047B83}" destId="{83046367-A9F0-4C2E-B1FC-C2F707CE76C1}" srcOrd="0" destOrd="0" presId="urn:microsoft.com/office/officeart/2008/layout/HalfCircleOrganizationChart"/>
    <dgm:cxn modelId="{CFABD313-7825-4D89-913F-E585BEF6EA12}" srcId="{7B349F9E-636B-4D92-87DC-CFB4562A1913}" destId="{7F3DEEA7-D424-41B6-8C58-A29CB1D1A71C}" srcOrd="5" destOrd="0" parTransId="{950DB8AB-7D02-47F6-A7FA-0B44DEB91A37}" sibTransId="{356FC27D-A30B-46AF-A80C-283DDFF0AFC9}"/>
    <dgm:cxn modelId="{8A7BCCFF-2401-4EE7-9BC9-46846715E395}" type="presOf" srcId="{2E67FDA8-DA4C-4077-8994-1584F2CDE849}" destId="{026C53D6-828A-4FFF-89E5-3117EF05ED2D}" srcOrd="0" destOrd="0" presId="urn:microsoft.com/office/officeart/2008/layout/HalfCircleOrganizationChart"/>
    <dgm:cxn modelId="{AF5FAF91-8BF8-43C4-98F4-D19005A2C577}" type="presOf" srcId="{77001EAE-249A-412C-9805-8C2044600221}" destId="{E7AC1279-255D-4610-B658-35AC53BF5D4C}" srcOrd="1" destOrd="0" presId="urn:microsoft.com/office/officeart/2008/layout/HalfCircleOrganizationChart"/>
    <dgm:cxn modelId="{867EBD2C-F9FB-4306-A345-8922FC87F628}" srcId="{7F3DEEA7-D424-41B6-8C58-A29CB1D1A71C}" destId="{5696BE56-7D60-4BFF-AC97-4FC723F8ED1F}" srcOrd="4" destOrd="0" parTransId="{D45A81A3-8C99-417F-8C6B-1DB0753FEBC6}" sibTransId="{E7BD8DB4-DEAB-469A-8711-1630FA7249BE}"/>
    <dgm:cxn modelId="{7F048704-C576-45C1-8647-17367047B9AB}" type="presOf" srcId="{99B591E7-2DCA-4656-B924-982E0136AFA6}" destId="{19ACAAF8-1B98-409D-A3E0-737DF31597EA}" srcOrd="0" destOrd="0" presId="urn:microsoft.com/office/officeart/2008/layout/HalfCircleOrganizationChart"/>
    <dgm:cxn modelId="{FE470FA0-547E-44E1-AF15-7F9C2D3F45F5}" type="presOf" srcId="{4478422B-A70A-4848-944A-89B1428C2547}" destId="{8007C4CA-7DAC-4328-8C26-5D4CB5262EB7}" srcOrd="1" destOrd="0" presId="urn:microsoft.com/office/officeart/2008/layout/HalfCircleOrganizationChart"/>
    <dgm:cxn modelId="{EAB770EE-9D65-4C50-A1B3-F76FC5228204}" type="presOf" srcId="{77001EAE-249A-412C-9805-8C2044600221}" destId="{013E119A-A66B-49E3-AF46-70423E103AA6}" srcOrd="0" destOrd="0" presId="urn:microsoft.com/office/officeart/2008/layout/HalfCircleOrganizationChart"/>
    <dgm:cxn modelId="{4D38DAD7-D17C-4F1F-A7A4-4B9B20A9DFC7}" srcId="{7B349F9E-636B-4D92-87DC-CFB4562A1913}" destId="{DA2BE209-DDC5-4201-BF80-BA717F0E1D04}" srcOrd="3" destOrd="0" parTransId="{B9AFB944-96F6-4700-83F6-AD39FBB3BC6C}" sibTransId="{AB4913B1-8BB7-433A-B601-5A525BAB3A9D}"/>
    <dgm:cxn modelId="{C95A0562-8210-4A45-8CEE-BD0410DB04D7}" srcId="{6D6CFC06-E186-4AB2-919F-ED2D62EC5E7C}" destId="{F36134A4-16F7-4973-8255-59AEE9932CE1}" srcOrd="1" destOrd="0" parTransId="{8DAFD9B3-B0A3-46D6-9A68-7A6001D96F77}" sibTransId="{993FBB12-6530-43A4-BD30-0799941CFBC4}"/>
    <dgm:cxn modelId="{209E3183-ECFC-4A1D-8F3C-5A108FC43BFE}" type="presOf" srcId="{60ECC38F-D488-4FA8-A417-AB5A41B981C9}" destId="{F8AEFFD8-7110-473C-9574-18E7E9AF63EC}" srcOrd="0" destOrd="0" presId="urn:microsoft.com/office/officeart/2008/layout/HalfCircleOrganizationChart"/>
    <dgm:cxn modelId="{B85A9A62-2207-4ADB-89D3-9DB14AB01258}" type="presOf" srcId="{A80C899E-68AF-4EEC-A9FF-4BA8E9F37DAB}" destId="{E858ABCD-5BA1-49CE-8EB4-3A3301159F0B}" srcOrd="0" destOrd="0" presId="urn:microsoft.com/office/officeart/2008/layout/HalfCircleOrganizationChart"/>
    <dgm:cxn modelId="{66CDFB66-300E-407E-80B7-6370B18AC382}" type="presOf" srcId="{C1F6839B-4FA8-4EF4-B3DD-7D38ED0A396F}" destId="{79F4BACD-BD2B-4A0D-ABF5-826839770454}" srcOrd="0" destOrd="0" presId="urn:microsoft.com/office/officeart/2008/layout/HalfCircleOrganizationChart"/>
    <dgm:cxn modelId="{CC46CBBF-22C9-42A1-A705-7CF7497AADEF}" type="presOf" srcId="{73C89ABD-5D72-408F-B798-0B68DD6DE0DC}" destId="{6C118136-7BE1-4620-9BE5-DC395FC80D04}" srcOrd="1" destOrd="0" presId="urn:microsoft.com/office/officeart/2008/layout/HalfCircleOrganizationChart"/>
    <dgm:cxn modelId="{22691ADA-6556-4793-A128-0C2525797EA1}" srcId="{20DB347A-0375-4286-8EB7-93EBFEF264B8}" destId="{8B75C192-7AEF-436D-A50D-D2041EAA0E6D}" srcOrd="2" destOrd="0" parTransId="{8E6463F0-7199-491B-9CAA-9D2F99DF9FCF}" sibTransId="{A9AE6CCA-DE3C-4BE4-967D-7AE7F171497A}"/>
    <dgm:cxn modelId="{F69BB992-4202-4BB9-8108-3D384A76677A}" type="presOf" srcId="{BDBE2152-DD72-4A7D-9FD4-790CD596B866}" destId="{16DF47E6-231E-433E-B90C-95AA79336C00}" srcOrd="0" destOrd="0" presId="urn:microsoft.com/office/officeart/2008/layout/HalfCircleOrganizationChart"/>
    <dgm:cxn modelId="{2F0BFD7F-0296-4558-9BE5-5D116192364B}" srcId="{7B349F9E-636B-4D92-87DC-CFB4562A1913}" destId="{20DB347A-0375-4286-8EB7-93EBFEF264B8}" srcOrd="0" destOrd="0" parTransId="{BDBE2152-DD72-4A7D-9FD4-790CD596B866}" sibTransId="{0A3CB881-29C1-49F9-8A33-FB1A275A81BD}"/>
    <dgm:cxn modelId="{92089BEA-6507-4CEA-BE24-FA086B5ABEA7}" srcId="{6447F02C-0359-4804-831C-6C01E3130ADC}" destId="{F383AA26-3FEC-43BF-AE19-67BCF96F60E2}" srcOrd="0" destOrd="0" parTransId="{1EE3934E-1C19-47D3-B526-910875C3E29E}" sibTransId="{2E0BB4DC-D3C9-4B37-8D50-4D7546F35991}"/>
    <dgm:cxn modelId="{3CC4ECD1-E3FC-4126-A953-59F9623D3A77}" type="presOf" srcId="{F383AA26-3FEC-43BF-AE19-67BCF96F60E2}" destId="{1A7A0E5E-3AF1-41F6-A830-D905B161E0CD}" srcOrd="0" destOrd="0" presId="urn:microsoft.com/office/officeart/2008/layout/HalfCircleOrganizationChart"/>
    <dgm:cxn modelId="{6232D3EA-C59E-42E6-A880-B8EA0E668B44}" type="presOf" srcId="{5E5CC581-221A-471E-820E-9B74C3ED8FA1}" destId="{057D6D5E-ECE2-4419-A7B8-E4EE9EEF0910}" srcOrd="0" destOrd="0" presId="urn:microsoft.com/office/officeart/2008/layout/HalfCircleOrganizationChart"/>
    <dgm:cxn modelId="{0387BE72-C2A0-455E-86A1-725F3E5FCC46}" type="presOf" srcId="{FDB0C43C-A0ED-489F-9390-EF652A1C901B}" destId="{7F092DE1-16BA-466E-A5F7-87534811BB6E}" srcOrd="1" destOrd="0" presId="urn:microsoft.com/office/officeart/2008/layout/HalfCircleOrganizationChart"/>
    <dgm:cxn modelId="{5CF57E31-F6F3-4200-96DE-8BC759A812DE}" type="presOf" srcId="{5E5CC581-221A-471E-820E-9B74C3ED8FA1}" destId="{D367ECD7-66C8-4702-9A56-E2DF7832A449}" srcOrd="1" destOrd="0" presId="urn:microsoft.com/office/officeart/2008/layout/HalfCircleOrganizationChart"/>
    <dgm:cxn modelId="{50694ABC-AF73-4310-9457-49C9A1C20729}" srcId="{7F3DEEA7-D424-41B6-8C58-A29CB1D1A71C}" destId="{48835AEF-2815-4421-96EA-02C27EF85C7E}" srcOrd="3" destOrd="0" parTransId="{3BD2ED68-B7E1-447A-A5A1-C6F01EE1C66A}" sibTransId="{F90843B5-20B4-4B7F-BF3B-56D441E4F804}"/>
    <dgm:cxn modelId="{24B7EA44-DF6B-48FB-AE01-612F2F8E553A}" type="presOf" srcId="{8B75C192-7AEF-436D-A50D-D2041EAA0E6D}" destId="{CE460B5F-FA30-4463-AA57-7A84298C88F8}" srcOrd="1" destOrd="0" presId="urn:microsoft.com/office/officeart/2008/layout/HalfCircleOrganizationChart"/>
    <dgm:cxn modelId="{63F19A5C-76C5-4FA7-8E5A-ABD2FE974B8E}" type="presOf" srcId="{C975D5B4-A5F5-4D09-83AF-2775B65EB6BD}" destId="{4BC07725-8AC4-44FF-B7EB-B0D32E93442E}" srcOrd="0" destOrd="0" presId="urn:microsoft.com/office/officeart/2008/layout/HalfCircleOrganizationChart"/>
    <dgm:cxn modelId="{353066A5-32C5-41EB-AD34-D51A8CE1A04D}" type="presOf" srcId="{48835AEF-2815-4421-96EA-02C27EF85C7E}" destId="{9F883A5F-A649-4B88-86FE-5929E58AEFD2}" srcOrd="0" destOrd="0" presId="urn:microsoft.com/office/officeart/2008/layout/HalfCircleOrganizationChart"/>
    <dgm:cxn modelId="{6699B23B-FEDD-4B7C-A966-5EEE2F5B662F}" srcId="{DA2BE209-DDC5-4201-BF80-BA717F0E1D04}" destId="{A80C899E-68AF-4EEC-A9FF-4BA8E9F37DAB}" srcOrd="1" destOrd="0" parTransId="{C975D5B4-A5F5-4D09-83AF-2775B65EB6BD}" sibTransId="{A11C102C-37A9-46D3-B28F-19609C8DFDAF}"/>
    <dgm:cxn modelId="{7BE8AF90-24CD-4ED8-B4EA-5CA97F26D535}" type="presOf" srcId="{1E26FFF2-23F8-4946-97F2-5522D990FEF7}" destId="{30BEAE68-79FF-4A8B-8D47-043B64361C6B}" srcOrd="0" destOrd="0" presId="urn:microsoft.com/office/officeart/2008/layout/HalfCircleOrganizationChart"/>
    <dgm:cxn modelId="{80754C5D-A057-4424-A0D6-9D5F70A760F8}" srcId="{7B349F9E-636B-4D92-87DC-CFB4562A1913}" destId="{6D6CFC06-E186-4AB2-919F-ED2D62EC5E7C}" srcOrd="1" destOrd="0" parTransId="{47088763-CA24-491B-ADC7-4583106A8A7F}" sibTransId="{4AC39471-3EFA-4258-B4E2-A07875132390}"/>
    <dgm:cxn modelId="{723E01BB-E941-44A9-91AD-C90ADC6943A5}" type="presOf" srcId="{4A5197F5-1D81-4931-92D2-7304EB6C4080}" destId="{C8B59B6D-AAF5-479E-9956-9CE08C5AAC21}" srcOrd="0" destOrd="0" presId="urn:microsoft.com/office/officeart/2008/layout/HalfCircleOrganizationChart"/>
    <dgm:cxn modelId="{085F1941-3E8E-4BFC-8261-33E34DCD094A}" type="presOf" srcId="{53B3E12B-7BFD-482B-AAAE-0A4502CEF191}" destId="{1A75D6A1-BFA4-4B8F-84A6-090AFAB7BF83}" srcOrd="0" destOrd="0" presId="urn:microsoft.com/office/officeart/2008/layout/HalfCircleOrganizationChart"/>
    <dgm:cxn modelId="{6765D208-23D4-45E4-A72E-DD2B73F12FDD}" type="presOf" srcId="{1E26FFF2-23F8-4946-97F2-5522D990FEF7}" destId="{80D254D9-43C2-4368-91EE-CBF61350E1FD}" srcOrd="1" destOrd="0" presId="urn:microsoft.com/office/officeart/2008/layout/HalfCircleOrganizationChart"/>
    <dgm:cxn modelId="{DAB976B3-0BC8-4255-8FB7-76D28E96ED52}" srcId="{DA2BE209-DDC5-4201-BF80-BA717F0E1D04}" destId="{9B9E5E68-86A6-4442-B969-EC7F21571668}" srcOrd="3" destOrd="0" parTransId="{A3641508-69B9-4D4F-83CD-04BC5CB6A0F2}" sibTransId="{670D42F6-59C1-40C2-A982-F8D9B4468CAC}"/>
    <dgm:cxn modelId="{9871C95E-1987-4659-8C6B-64877B6DBFBC}" type="presOf" srcId="{3CDB8F21-4FFB-48B2-99CB-0EADBF057C2B}" destId="{2C90911F-0FC3-4A42-8497-A6BA6428A771}" srcOrd="1" destOrd="0" presId="urn:microsoft.com/office/officeart/2008/layout/HalfCircleOrganizationChart"/>
    <dgm:cxn modelId="{5A3F0979-DF04-4947-946F-A4EF3B1CEB57}" type="presOf" srcId="{D29456E5-5B2D-4853-A761-4CB84497EE7C}" destId="{D933183E-8E1C-43FE-B696-31FDC9AF2319}" srcOrd="0" destOrd="0" presId="urn:microsoft.com/office/officeart/2008/layout/HalfCircleOrganizationChart"/>
    <dgm:cxn modelId="{755FFEAA-BE77-4F16-A581-F07E2CC74536}" type="presOf" srcId="{7D27C350-F6FF-4439-AE8B-B9270995A9CB}" destId="{393E1ADD-9AE5-40E6-98FA-F9BAB879CDF6}" srcOrd="1" destOrd="0" presId="urn:microsoft.com/office/officeart/2008/layout/HalfCircleOrganizationChart"/>
    <dgm:cxn modelId="{52066297-A2C3-4651-9AEA-B4C3DFF072CB}" type="presOf" srcId="{F36134A4-16F7-4973-8255-59AEE9932CE1}" destId="{67ADBCBD-9C5B-4ADF-A4F9-C03994A88D32}" srcOrd="0" destOrd="0" presId="urn:microsoft.com/office/officeart/2008/layout/HalfCircleOrganizationChart"/>
    <dgm:cxn modelId="{B8224A0A-612F-43D4-85B8-F525B917A70B}" srcId="{6447F02C-0359-4804-831C-6C01E3130ADC}" destId="{F15E165B-DD7B-476E-815B-F049F9047B83}" srcOrd="3" destOrd="0" parTransId="{31C56638-C1E4-4953-B8E7-3E60FAECE974}" sibTransId="{46DBBDA8-BDA2-44C6-AC85-E455A6258F80}"/>
    <dgm:cxn modelId="{6EAFA7BA-D769-4486-9ED5-43CD2B1E8BC8}" type="presOf" srcId="{84048571-1651-47D3-A298-D3D31183C2B8}" destId="{09FF7376-816B-4910-9626-B0E2844FEF2A}" srcOrd="0" destOrd="0" presId="urn:microsoft.com/office/officeart/2008/layout/HalfCircleOrganizationChart"/>
    <dgm:cxn modelId="{29870AEF-A22A-408F-B941-6C2EED27FA86}" type="presOf" srcId="{8CAFFD6B-841E-4F15-BF57-DDA9A84A6F19}" destId="{8E3FCA9E-27B3-4FDF-8019-FDF08B1E5E93}" srcOrd="1" destOrd="0" presId="urn:microsoft.com/office/officeart/2008/layout/HalfCircleOrganizationChart"/>
    <dgm:cxn modelId="{288A2AEF-52A5-42ED-AF95-6951CCD047AA}" type="presOf" srcId="{A80C899E-68AF-4EEC-A9FF-4BA8E9F37DAB}" destId="{7CA1778B-42CF-443E-89BE-D807AB498DA2}" srcOrd="1" destOrd="0" presId="urn:microsoft.com/office/officeart/2008/layout/HalfCircleOrganizationChart"/>
    <dgm:cxn modelId="{E9C5BE8F-3F0B-4A88-B2F0-69DC514FA224}" type="presOf" srcId="{3BD2ED68-B7E1-447A-A5A1-C6F01EE1C66A}" destId="{F9EE1B50-55DD-491C-A22B-2460C030BBF2}" srcOrd="0" destOrd="0" presId="urn:microsoft.com/office/officeart/2008/layout/HalfCircleOrganizationChart"/>
    <dgm:cxn modelId="{C8603977-7725-490D-ADD8-0347CD540013}" type="presOf" srcId="{8B75C192-7AEF-436D-A50D-D2041EAA0E6D}" destId="{CD794CCF-1388-45AF-A884-E7EDCC4A1659}" srcOrd="0" destOrd="0" presId="urn:microsoft.com/office/officeart/2008/layout/HalfCircleOrganizationChart"/>
    <dgm:cxn modelId="{9F121B2A-E2C2-474C-8CBA-E25D1F1B944E}" type="presOf" srcId="{7F3DEEA7-D424-41B6-8C58-A29CB1D1A71C}" destId="{D891CE81-1E9B-4683-85BB-BB1F5A18E206}" srcOrd="0" destOrd="0" presId="urn:microsoft.com/office/officeart/2008/layout/HalfCircleOrganizationChart"/>
    <dgm:cxn modelId="{14DE754B-739C-4B80-8A57-630F42E97F1A}" type="presOf" srcId="{9B9E5E68-86A6-4442-B969-EC7F21571668}" destId="{1992FB9E-36BF-46D9-B6A2-D1F1510EC349}" srcOrd="1" destOrd="0" presId="urn:microsoft.com/office/officeart/2008/layout/HalfCircleOrganizationChart"/>
    <dgm:cxn modelId="{C0E4C7DE-5E17-4E37-A4B4-C86B97A8C1F3}" type="presOf" srcId="{AD271211-2F09-4AA7-BEDA-117951483FC8}" destId="{A4A133DB-48EC-415C-838C-1D21482506DE}" srcOrd="0" destOrd="0" presId="urn:microsoft.com/office/officeart/2008/layout/HalfCircleOrganizationChart"/>
    <dgm:cxn modelId="{5408BEE2-E8F4-4539-A69B-39177BBAAF93}" type="presOf" srcId="{86D5A75F-44AA-4D13-824F-3FAC5A10F74D}" destId="{B4132070-BDEC-423C-BD21-B357197C0131}" srcOrd="0" destOrd="0" presId="urn:microsoft.com/office/officeart/2008/layout/HalfCircleOrganizationChart"/>
    <dgm:cxn modelId="{E151DEEC-A6D3-4026-966C-0E34906F07C5}" type="presOf" srcId="{5696BE56-7D60-4BFF-AC97-4FC723F8ED1F}" destId="{E34D1813-9EA3-4349-A503-3812B118B775}" srcOrd="0" destOrd="0" presId="urn:microsoft.com/office/officeart/2008/layout/HalfCircleOrganizationChart"/>
    <dgm:cxn modelId="{05871AF3-1723-49C0-BF7B-9E342695CF97}" type="presOf" srcId="{438E62DE-5C83-4A81-80CA-F8D8A783AEFC}" destId="{12CB291C-4576-4434-99EA-6397A92D2C9E}" srcOrd="1" destOrd="0" presId="urn:microsoft.com/office/officeart/2008/layout/HalfCircleOrganizationChart"/>
    <dgm:cxn modelId="{64972AEC-B702-4163-9792-D43673F0B178}" type="presOf" srcId="{19F6BACA-C1BC-4F98-8B95-021400ADB22F}" destId="{8ACAE533-0B25-4AD2-96D1-C7EF9F86A5AD}" srcOrd="1" destOrd="0" presId="urn:microsoft.com/office/officeart/2008/layout/HalfCircleOrganizationChart"/>
    <dgm:cxn modelId="{D7765255-9F3A-4473-A556-A3F74899B900}" srcId="{4478422B-A70A-4848-944A-89B1428C2547}" destId="{FDB0C43C-A0ED-489F-9390-EF652A1C901B}" srcOrd="0" destOrd="0" parTransId="{2E67FDA8-DA4C-4077-8994-1584F2CDE849}" sibTransId="{1F1FBF65-B8C5-4C91-BEDE-942B815BDCA8}"/>
    <dgm:cxn modelId="{4FBA63BF-E517-421A-912F-EC8764F386AB}" type="presOf" srcId="{DA2BE209-DDC5-4201-BF80-BA717F0E1D04}" destId="{A11587C9-C5E0-446D-8B87-CFF277430934}" srcOrd="1" destOrd="0" presId="urn:microsoft.com/office/officeart/2008/layout/HalfCircleOrganizationChart"/>
    <dgm:cxn modelId="{367C9305-4049-4568-BF6C-7A2CB133B0C2}" srcId="{6D6CFC06-E186-4AB2-919F-ED2D62EC5E7C}" destId="{D29456E5-5B2D-4853-A761-4CB84497EE7C}" srcOrd="0" destOrd="0" parTransId="{34F8161F-42F3-4EEC-9951-6DC0A12345DE}" sibTransId="{B3588D66-ECB8-4F8A-8422-B9F7657439E8}"/>
    <dgm:cxn modelId="{668A270D-482A-4A21-B447-EA3DD804F1B4}" type="presOf" srcId="{8E6463F0-7199-491B-9CAA-9D2F99DF9FCF}" destId="{E1CF7057-E15F-4132-86E2-9EC0FA6EBA6F}" srcOrd="0" destOrd="0" presId="urn:microsoft.com/office/officeart/2008/layout/HalfCircleOrganizationChart"/>
    <dgm:cxn modelId="{803C1557-2775-4A87-AB8A-48919052DE26}" type="presOf" srcId="{6447F02C-0359-4804-831C-6C01E3130ADC}" destId="{C6895C43-A21E-4B72-95CA-4DBDBDAF1574}" srcOrd="1" destOrd="0" presId="urn:microsoft.com/office/officeart/2008/layout/HalfCircleOrganizationChart"/>
    <dgm:cxn modelId="{41D99C6D-FF92-449A-ADC1-F9B104691F30}" srcId="{7F3DEEA7-D424-41B6-8C58-A29CB1D1A71C}" destId="{5E5CC581-221A-471E-820E-9B74C3ED8FA1}" srcOrd="0" destOrd="0" parTransId="{99B591E7-2DCA-4656-B924-982E0136AFA6}" sibTransId="{79B37ACF-8AFF-414D-BCF9-6464FB3435E7}"/>
    <dgm:cxn modelId="{4CE8E5CA-2C04-4449-875A-FAD851D8253D}" type="presOf" srcId="{9B9E5E68-86A6-4442-B969-EC7F21571668}" destId="{46A65FA6-94BC-4088-8CFE-6326C7A02ADA}" srcOrd="0" destOrd="0" presId="urn:microsoft.com/office/officeart/2008/layout/HalfCircleOrganizationChart"/>
    <dgm:cxn modelId="{D00E3F6F-7298-4EE7-AB20-82317143CA34}" type="presOf" srcId="{9F110C68-EBFD-4228-A887-9AB0A96F7AF2}" destId="{606451EB-F173-4FBE-8803-AB2FA779E6D0}" srcOrd="0" destOrd="0" presId="urn:microsoft.com/office/officeart/2008/layout/HalfCircleOrganizationChart"/>
    <dgm:cxn modelId="{61669F13-7880-43C0-A617-E57B3CBD7538}" type="presOf" srcId="{7B349F9E-636B-4D92-87DC-CFB4562A1913}" destId="{5C514DFB-4C01-4521-9363-BE2484A2F671}" srcOrd="1" destOrd="0" presId="urn:microsoft.com/office/officeart/2008/layout/HalfCircleOrganizationChart"/>
    <dgm:cxn modelId="{72442FF6-02F3-4509-A302-C55BA66F890E}" type="presOf" srcId="{86D5A75F-44AA-4D13-824F-3FAC5A10F74D}" destId="{0C11F6D9-1E4E-4B82-BDE4-E53E05EF4320}" srcOrd="1" destOrd="0" presId="urn:microsoft.com/office/officeart/2008/layout/HalfCircleOrganizationChart"/>
    <dgm:cxn modelId="{C900AE54-4F4D-4D1A-891A-514C5BD2E798}" type="presOf" srcId="{CBD6C968-BF6A-4EC3-B645-7D04A050FEB2}" destId="{A8535662-A95C-47B7-A529-EF1ED7C496C5}" srcOrd="0" destOrd="0" presId="urn:microsoft.com/office/officeart/2008/layout/HalfCircleOrganizationChart"/>
    <dgm:cxn modelId="{9CF1EA70-3C8A-4B45-9A2B-55E1ACCE6766}" srcId="{6D6CFC06-E186-4AB2-919F-ED2D62EC5E7C}" destId="{77001EAE-249A-412C-9805-8C2044600221}" srcOrd="3" destOrd="0" parTransId="{D172DB8E-7FA7-420C-9FCE-572E34939D77}" sibTransId="{F885FDC8-A9D3-455D-BFCF-13D89688555A}"/>
    <dgm:cxn modelId="{F979D102-1457-4D33-B2C0-892FD98DF65F}" type="presOf" srcId="{FDB0C43C-A0ED-489F-9390-EF652A1C901B}" destId="{B2A926DA-E693-4AC4-8EB1-57B6CA2D6123}" srcOrd="0" destOrd="0" presId="urn:microsoft.com/office/officeart/2008/layout/HalfCircleOrganizationChart"/>
    <dgm:cxn modelId="{8C3C65E6-507C-40C5-91F4-0C257EB9DCBA}" type="presOf" srcId="{31C56638-C1E4-4953-B8E7-3E60FAECE974}" destId="{3C092074-591D-4E90-8310-64F9B8CBAC93}" srcOrd="0" destOrd="0" presId="urn:microsoft.com/office/officeart/2008/layout/HalfCircleOrganizationChart"/>
    <dgm:cxn modelId="{8CB84A49-0FE4-4C46-B1AB-EEC82D6F3F69}" type="presOf" srcId="{B9AFB944-96F6-4700-83F6-AD39FBB3BC6C}" destId="{C062D939-773E-4B95-B292-4B05A7B734E5}" srcOrd="0" destOrd="0" presId="urn:microsoft.com/office/officeart/2008/layout/HalfCircleOrganizationChart"/>
    <dgm:cxn modelId="{BCCDE440-6ED5-41DD-A11C-8CEC9C854822}" srcId="{4478422B-A70A-4848-944A-89B1428C2547}" destId="{19F6BACA-C1BC-4F98-8B95-021400ADB22F}" srcOrd="1" destOrd="0" parTransId="{36DF0089-08A7-407F-90B0-49E94F2D0837}" sibTransId="{405BAF5A-A9DB-49C6-AFFB-B586F8F408BB}"/>
    <dgm:cxn modelId="{C5CE04BC-B36A-463A-BAB2-AC58B9D4F70E}" type="presOf" srcId="{6447F02C-0359-4804-831C-6C01E3130ADC}" destId="{47742196-FEA9-46CA-959A-37F94374FF21}" srcOrd="0" destOrd="0" presId="urn:microsoft.com/office/officeart/2008/layout/HalfCircleOrganizationChart"/>
    <dgm:cxn modelId="{71B2FF48-D13B-4C14-B4DB-EB521C71C5AF}" srcId="{3C8EB604-9521-4E77-9500-EE2DC284BA91}" destId="{7B349F9E-636B-4D92-87DC-CFB4562A1913}" srcOrd="0" destOrd="0" parTransId="{AA83799D-1771-4DF8-8AA5-6722C769AC2B}" sibTransId="{E43EAFEF-88E7-4C8E-8B40-987A42A9F120}"/>
    <dgm:cxn modelId="{053AB99C-169A-4541-89C4-0758A3107378}" type="presOf" srcId="{83126612-C853-4B4C-99C6-896CE5DFC725}" destId="{67BAC57A-3E8B-415A-95F0-3EE24AF85363}" srcOrd="0" destOrd="0" presId="urn:microsoft.com/office/officeart/2008/layout/HalfCircleOrganizationChart"/>
    <dgm:cxn modelId="{E6D34FAA-E8F9-4CC3-BAB0-97630B38D61B}" srcId="{7F3DEEA7-D424-41B6-8C58-A29CB1D1A71C}" destId="{8CAFFD6B-841E-4F15-BF57-DDA9A84A6F19}" srcOrd="1" destOrd="0" parTransId="{53B3E12B-7BFD-482B-AAAE-0A4502CEF191}" sibTransId="{4BD155F9-7775-4F6E-AC82-09B779A22626}"/>
    <dgm:cxn modelId="{FD895B1A-A23E-4530-B128-0D9557CF8987}" srcId="{6447F02C-0359-4804-831C-6C01E3130ADC}" destId="{73C89ABD-5D72-408F-B798-0B68DD6DE0DC}" srcOrd="5" destOrd="0" parTransId="{05B659F2-1702-47D2-B93D-D2F078B25716}" sibTransId="{A6D2FF27-DEE3-4C54-AB6C-4313532912E6}"/>
    <dgm:cxn modelId="{A9741B0E-3D7B-4BCC-A3E0-662DF6A2E1F3}" type="presOf" srcId="{C5030272-D54A-4ABF-A6FA-F05338109955}" destId="{948EC355-9BCB-4F02-ADF4-443F2A7EA33E}" srcOrd="0" destOrd="0" presId="urn:microsoft.com/office/officeart/2008/layout/HalfCircleOrganizationChart"/>
    <dgm:cxn modelId="{AE3B90F2-2D22-4DB3-9CF0-0D724B6FE42A}" type="presOf" srcId="{F383AA26-3FEC-43BF-AE19-67BCF96F60E2}" destId="{BCDAD480-00A5-42EC-951E-7BB78DABECA9}" srcOrd="1" destOrd="0" presId="urn:microsoft.com/office/officeart/2008/layout/HalfCircleOrganizationChart"/>
    <dgm:cxn modelId="{0DCD6F45-D51A-40C2-AAA6-C83B4DB658EB}" type="presOf" srcId="{14D9F58F-B924-4983-8969-1B4B6860DAAB}" destId="{F4DDE37C-4F50-4D6C-9C04-67C9D1613CAF}" srcOrd="0" destOrd="0" presId="urn:microsoft.com/office/officeart/2008/layout/HalfCircleOrganizationChart"/>
    <dgm:cxn modelId="{39D4D934-9348-4AC9-B74B-44FC8D3E06C5}" type="presOf" srcId="{D45A81A3-8C99-417F-8C6B-1DB0753FEBC6}" destId="{D17CD924-7453-46A0-86C7-477EB22655BE}" srcOrd="0" destOrd="0" presId="urn:microsoft.com/office/officeart/2008/layout/HalfCircleOrganizationChart"/>
    <dgm:cxn modelId="{CB634737-C7B9-44B6-908C-8D949E89064F}" type="presOf" srcId="{20DB347A-0375-4286-8EB7-93EBFEF264B8}" destId="{069F7596-35D7-431D-A61A-BACB668E7128}" srcOrd="0" destOrd="0" presId="urn:microsoft.com/office/officeart/2008/layout/HalfCircleOrganizationChart"/>
    <dgm:cxn modelId="{EA029208-1A9A-45FC-BF6B-958C09D05EA6}" type="presParOf" srcId="{76F589CF-BCDE-491C-B9EE-2BA5888F7FC9}" destId="{9B52B04E-5EF9-4FEF-B31E-801F1CF66F25}" srcOrd="0" destOrd="0" presId="urn:microsoft.com/office/officeart/2008/layout/HalfCircleOrganizationChart"/>
    <dgm:cxn modelId="{31B7136E-F8FE-4192-B644-143ABDA69039}" type="presParOf" srcId="{9B52B04E-5EF9-4FEF-B31E-801F1CF66F25}" destId="{748DB4A7-70E8-4B3A-BF51-973864CD7BF1}" srcOrd="0" destOrd="0" presId="urn:microsoft.com/office/officeart/2008/layout/HalfCircleOrganizationChart"/>
    <dgm:cxn modelId="{7B7952B1-ED33-493C-933E-C0B5B1950ACB}" type="presParOf" srcId="{748DB4A7-70E8-4B3A-BF51-973864CD7BF1}" destId="{7AA25758-8D8F-4B71-B86C-34F0B9D5551D}" srcOrd="0" destOrd="0" presId="urn:microsoft.com/office/officeart/2008/layout/HalfCircleOrganizationChart"/>
    <dgm:cxn modelId="{8E5C795A-5E60-4F0D-8520-F473278072A4}" type="presParOf" srcId="{748DB4A7-70E8-4B3A-BF51-973864CD7BF1}" destId="{ED29A28D-269A-425F-85AC-F0E9736A22F4}" srcOrd="1" destOrd="0" presId="urn:microsoft.com/office/officeart/2008/layout/HalfCircleOrganizationChart"/>
    <dgm:cxn modelId="{97B50BFA-E8EB-48CA-854F-F8643C093DDE}" type="presParOf" srcId="{748DB4A7-70E8-4B3A-BF51-973864CD7BF1}" destId="{D40F2705-1727-4A65-AEDF-88EF7E244B04}" srcOrd="2" destOrd="0" presId="urn:microsoft.com/office/officeart/2008/layout/HalfCircleOrganizationChart"/>
    <dgm:cxn modelId="{4BFEE724-6912-4358-B052-D33D596A4114}" type="presParOf" srcId="{748DB4A7-70E8-4B3A-BF51-973864CD7BF1}" destId="{5C514DFB-4C01-4521-9363-BE2484A2F671}" srcOrd="3" destOrd="0" presId="urn:microsoft.com/office/officeart/2008/layout/HalfCircleOrganizationChart"/>
    <dgm:cxn modelId="{DA8F84D4-8CE1-4BD6-9086-4C6D8B05FB5F}" type="presParOf" srcId="{9B52B04E-5EF9-4FEF-B31E-801F1CF66F25}" destId="{15568A07-F2C4-492F-B1B8-319D908E9817}" srcOrd="1" destOrd="0" presId="urn:microsoft.com/office/officeart/2008/layout/HalfCircleOrganizationChart"/>
    <dgm:cxn modelId="{78B4E2D2-9662-452A-AB29-C915FA1DD5CE}" type="presParOf" srcId="{15568A07-F2C4-492F-B1B8-319D908E9817}" destId="{16DF47E6-231E-433E-B90C-95AA79336C00}" srcOrd="0" destOrd="0" presId="urn:microsoft.com/office/officeart/2008/layout/HalfCircleOrganizationChart"/>
    <dgm:cxn modelId="{8C75F9E6-BBF8-4394-AFF2-4B12EB0F7257}" type="presParOf" srcId="{15568A07-F2C4-492F-B1B8-319D908E9817}" destId="{16033ED5-F3F7-44A9-AA37-84231067244F}" srcOrd="1" destOrd="0" presId="urn:microsoft.com/office/officeart/2008/layout/HalfCircleOrganizationChart"/>
    <dgm:cxn modelId="{9DD307E1-997E-4646-A824-18F37D57B6ED}" type="presParOf" srcId="{16033ED5-F3F7-44A9-AA37-84231067244F}" destId="{1196A43F-B775-4D63-86BF-D1363B85D76B}" srcOrd="0" destOrd="0" presId="urn:microsoft.com/office/officeart/2008/layout/HalfCircleOrganizationChart"/>
    <dgm:cxn modelId="{FEE7A7F0-83C7-4B84-8D33-1CD2927ED1EB}" type="presParOf" srcId="{1196A43F-B775-4D63-86BF-D1363B85D76B}" destId="{069F7596-35D7-431D-A61A-BACB668E7128}" srcOrd="0" destOrd="0" presId="urn:microsoft.com/office/officeart/2008/layout/HalfCircleOrganizationChart"/>
    <dgm:cxn modelId="{B0270932-6DE8-47AB-A047-58C51996C7A2}" type="presParOf" srcId="{1196A43F-B775-4D63-86BF-D1363B85D76B}" destId="{9F76837A-E004-4881-96E7-6FA0CBE8256C}" srcOrd="1" destOrd="0" presId="urn:microsoft.com/office/officeart/2008/layout/HalfCircleOrganizationChart"/>
    <dgm:cxn modelId="{DB829610-11DC-4AFE-912C-9283EE05454E}" type="presParOf" srcId="{1196A43F-B775-4D63-86BF-D1363B85D76B}" destId="{6A53D5D7-3A18-43B7-B619-29C867B9A64D}" srcOrd="2" destOrd="0" presId="urn:microsoft.com/office/officeart/2008/layout/HalfCircleOrganizationChart"/>
    <dgm:cxn modelId="{C4422863-F2D6-4BA7-945F-F6D8CC464E25}" type="presParOf" srcId="{1196A43F-B775-4D63-86BF-D1363B85D76B}" destId="{251FE664-D850-446C-852C-4ADC9F0D5AEB}" srcOrd="3" destOrd="0" presId="urn:microsoft.com/office/officeart/2008/layout/HalfCircleOrganizationChart"/>
    <dgm:cxn modelId="{1109BBF8-0841-493E-BF6E-125073EAF0D5}" type="presParOf" srcId="{16033ED5-F3F7-44A9-AA37-84231067244F}" destId="{C0D51521-238C-421E-B6A4-964BDD03CA36}" srcOrd="1" destOrd="0" presId="urn:microsoft.com/office/officeart/2008/layout/HalfCircleOrganizationChart"/>
    <dgm:cxn modelId="{1602E8A8-E067-4E77-987B-4ABB98D748D4}" type="presParOf" srcId="{C0D51521-238C-421E-B6A4-964BDD03CA36}" destId="{606451EB-F173-4FBE-8803-AB2FA779E6D0}" srcOrd="0" destOrd="0" presId="urn:microsoft.com/office/officeart/2008/layout/HalfCircleOrganizationChart"/>
    <dgm:cxn modelId="{26FF2AA4-72A2-468E-A2B7-3CAC4186B880}" type="presParOf" srcId="{C0D51521-238C-421E-B6A4-964BDD03CA36}" destId="{1AF1FE49-6452-45EC-9772-8D73A3C33FC6}" srcOrd="1" destOrd="0" presId="urn:microsoft.com/office/officeart/2008/layout/HalfCircleOrganizationChart"/>
    <dgm:cxn modelId="{455B5589-CECE-41C6-8C25-7D14B37E91E5}" type="presParOf" srcId="{1AF1FE49-6452-45EC-9772-8D73A3C33FC6}" destId="{9ECEFF1C-D235-47D1-9525-3BE6040F7E71}" srcOrd="0" destOrd="0" presId="urn:microsoft.com/office/officeart/2008/layout/HalfCircleOrganizationChart"/>
    <dgm:cxn modelId="{075D58BC-4DE0-4E76-A265-9D53E31768A9}" type="presParOf" srcId="{9ECEFF1C-D235-47D1-9525-3BE6040F7E71}" destId="{76802573-24CB-497C-8995-00244E14A3E0}" srcOrd="0" destOrd="0" presId="urn:microsoft.com/office/officeart/2008/layout/HalfCircleOrganizationChart"/>
    <dgm:cxn modelId="{D99579BF-27E4-49C4-8991-05D14C7DFBFA}" type="presParOf" srcId="{9ECEFF1C-D235-47D1-9525-3BE6040F7E71}" destId="{A65FD787-93FB-42DB-AAD6-01D91C70E218}" srcOrd="1" destOrd="0" presId="urn:microsoft.com/office/officeart/2008/layout/HalfCircleOrganizationChart"/>
    <dgm:cxn modelId="{2EECC93F-D981-4E16-9EE1-18409A9FF152}" type="presParOf" srcId="{9ECEFF1C-D235-47D1-9525-3BE6040F7E71}" destId="{EBB07F0C-72AD-413A-B6EB-2F0DB4D5191E}" srcOrd="2" destOrd="0" presId="urn:microsoft.com/office/officeart/2008/layout/HalfCircleOrganizationChart"/>
    <dgm:cxn modelId="{217C0DCF-2619-4CEA-9B0D-966DF46DD70D}" type="presParOf" srcId="{9ECEFF1C-D235-47D1-9525-3BE6040F7E71}" destId="{56FCBA27-ECFD-44EC-AEEF-CBC2A5387720}" srcOrd="3" destOrd="0" presId="urn:microsoft.com/office/officeart/2008/layout/HalfCircleOrganizationChart"/>
    <dgm:cxn modelId="{BCE54AC9-DE29-4069-BBF1-A57619C22456}" type="presParOf" srcId="{1AF1FE49-6452-45EC-9772-8D73A3C33FC6}" destId="{F14A8A82-49AE-48A8-87A5-8BD44FFE7D59}" srcOrd="1" destOrd="0" presId="urn:microsoft.com/office/officeart/2008/layout/HalfCircleOrganizationChart"/>
    <dgm:cxn modelId="{3DE6E6FC-F0F0-4227-B118-2A2667F53352}" type="presParOf" srcId="{1AF1FE49-6452-45EC-9772-8D73A3C33FC6}" destId="{2A6A382F-6249-4F43-89A3-830D492136C4}" srcOrd="2" destOrd="0" presId="urn:microsoft.com/office/officeart/2008/layout/HalfCircleOrganizationChart"/>
    <dgm:cxn modelId="{2048DD96-C67C-4D60-8453-2B13A86EA47E}" type="presParOf" srcId="{C0D51521-238C-421E-B6A4-964BDD03CA36}" destId="{A4A133DB-48EC-415C-838C-1D21482506DE}" srcOrd="2" destOrd="0" presId="urn:microsoft.com/office/officeart/2008/layout/HalfCircleOrganizationChart"/>
    <dgm:cxn modelId="{7C4C3BAC-5704-46C0-9678-2633E683D96E}" type="presParOf" srcId="{C0D51521-238C-421E-B6A4-964BDD03CA36}" destId="{83CC3300-A283-4C77-86F2-C64EFDE4B9DD}" srcOrd="3" destOrd="0" presId="urn:microsoft.com/office/officeart/2008/layout/HalfCircleOrganizationChart"/>
    <dgm:cxn modelId="{6488FC81-A0DC-4F3A-A9C2-62589EF4C10E}" type="presParOf" srcId="{83CC3300-A283-4C77-86F2-C64EFDE4B9DD}" destId="{A9B007E3-1BAD-427F-A610-059ACCACBC87}" srcOrd="0" destOrd="0" presId="urn:microsoft.com/office/officeart/2008/layout/HalfCircleOrganizationChart"/>
    <dgm:cxn modelId="{B8B1CBB3-EF18-46A0-A507-E1AD5C9278E7}" type="presParOf" srcId="{A9B007E3-1BAD-427F-A610-059ACCACBC87}" destId="{B4132070-BDEC-423C-BD21-B357197C0131}" srcOrd="0" destOrd="0" presId="urn:microsoft.com/office/officeart/2008/layout/HalfCircleOrganizationChart"/>
    <dgm:cxn modelId="{320F5F54-FA52-4420-80F3-59A90D5C39B9}" type="presParOf" srcId="{A9B007E3-1BAD-427F-A610-059ACCACBC87}" destId="{2467A41E-E7A8-4ACD-9162-8A775D02FAE2}" srcOrd="1" destOrd="0" presId="urn:microsoft.com/office/officeart/2008/layout/HalfCircleOrganizationChart"/>
    <dgm:cxn modelId="{8ED21836-A53B-4229-9B61-D96C550206B5}" type="presParOf" srcId="{A9B007E3-1BAD-427F-A610-059ACCACBC87}" destId="{E4E4C597-D8F1-4B3E-A841-F29C557FBDD2}" srcOrd="2" destOrd="0" presId="urn:microsoft.com/office/officeart/2008/layout/HalfCircleOrganizationChart"/>
    <dgm:cxn modelId="{6ECAF18C-29EC-4D70-B124-FD13F42CC0A5}" type="presParOf" srcId="{A9B007E3-1BAD-427F-A610-059ACCACBC87}" destId="{0C11F6D9-1E4E-4B82-BDE4-E53E05EF4320}" srcOrd="3" destOrd="0" presId="urn:microsoft.com/office/officeart/2008/layout/HalfCircleOrganizationChart"/>
    <dgm:cxn modelId="{23603E22-4F68-4255-A782-6E48B8F768DE}" type="presParOf" srcId="{83CC3300-A283-4C77-86F2-C64EFDE4B9DD}" destId="{5F021E2C-CE9A-442A-A696-1A1912EE6240}" srcOrd="1" destOrd="0" presId="urn:microsoft.com/office/officeart/2008/layout/HalfCircleOrganizationChart"/>
    <dgm:cxn modelId="{6D4737C1-DAA3-4DC1-B866-52ACC2827697}" type="presParOf" srcId="{83CC3300-A283-4C77-86F2-C64EFDE4B9DD}" destId="{9249BE5C-09F0-4330-8696-DBF15D3EB033}" srcOrd="2" destOrd="0" presId="urn:microsoft.com/office/officeart/2008/layout/HalfCircleOrganizationChart"/>
    <dgm:cxn modelId="{CA114878-5280-4428-9DBF-838CE7367C1F}" type="presParOf" srcId="{C0D51521-238C-421E-B6A4-964BDD03CA36}" destId="{E1CF7057-E15F-4132-86E2-9EC0FA6EBA6F}" srcOrd="4" destOrd="0" presId="urn:microsoft.com/office/officeart/2008/layout/HalfCircleOrganizationChart"/>
    <dgm:cxn modelId="{4AF51CF6-CD65-4C82-BA93-47599D1C32B8}" type="presParOf" srcId="{C0D51521-238C-421E-B6A4-964BDD03CA36}" destId="{0386DC45-1ED6-4AEC-81E9-16345DE1F9CE}" srcOrd="5" destOrd="0" presId="urn:microsoft.com/office/officeart/2008/layout/HalfCircleOrganizationChart"/>
    <dgm:cxn modelId="{7B4212B8-A3DA-4754-8741-9B56B833AC18}" type="presParOf" srcId="{0386DC45-1ED6-4AEC-81E9-16345DE1F9CE}" destId="{BA6CC6C0-3FEB-4343-B9B2-3C7C3D7088DE}" srcOrd="0" destOrd="0" presId="urn:microsoft.com/office/officeart/2008/layout/HalfCircleOrganizationChart"/>
    <dgm:cxn modelId="{A8EC4DFC-57E7-48DE-89E4-066162F22928}" type="presParOf" srcId="{BA6CC6C0-3FEB-4343-B9B2-3C7C3D7088DE}" destId="{CD794CCF-1388-45AF-A884-E7EDCC4A1659}" srcOrd="0" destOrd="0" presId="urn:microsoft.com/office/officeart/2008/layout/HalfCircleOrganizationChart"/>
    <dgm:cxn modelId="{4761F968-4552-4822-B055-AB8F5362C352}" type="presParOf" srcId="{BA6CC6C0-3FEB-4343-B9B2-3C7C3D7088DE}" destId="{530A3964-F59E-443C-A8CD-B999AC5A17F0}" srcOrd="1" destOrd="0" presId="urn:microsoft.com/office/officeart/2008/layout/HalfCircleOrganizationChart"/>
    <dgm:cxn modelId="{3ED454A5-92B5-45BD-85CC-EDAC6F05A365}" type="presParOf" srcId="{BA6CC6C0-3FEB-4343-B9B2-3C7C3D7088DE}" destId="{6DABBD1A-AFCC-4113-8F70-5CA3D99A818A}" srcOrd="2" destOrd="0" presId="urn:microsoft.com/office/officeart/2008/layout/HalfCircleOrganizationChart"/>
    <dgm:cxn modelId="{D50714A1-0AA2-4681-9C2B-07BE59286CB0}" type="presParOf" srcId="{BA6CC6C0-3FEB-4343-B9B2-3C7C3D7088DE}" destId="{CE460B5F-FA30-4463-AA57-7A84298C88F8}" srcOrd="3" destOrd="0" presId="urn:microsoft.com/office/officeart/2008/layout/HalfCircleOrganizationChart"/>
    <dgm:cxn modelId="{107D5184-5C8C-4589-ADEC-DD2449AFE6A5}" type="presParOf" srcId="{0386DC45-1ED6-4AEC-81E9-16345DE1F9CE}" destId="{3CA4B427-2C5B-464D-BC07-66D95E20EB16}" srcOrd="1" destOrd="0" presId="urn:microsoft.com/office/officeart/2008/layout/HalfCircleOrganizationChart"/>
    <dgm:cxn modelId="{4A3DB728-CFB8-4B93-AA0E-E5E51E64423E}" type="presParOf" srcId="{0386DC45-1ED6-4AEC-81E9-16345DE1F9CE}" destId="{D91E8A53-BD1B-45E7-8CF3-DF929CC5D693}" srcOrd="2" destOrd="0" presId="urn:microsoft.com/office/officeart/2008/layout/HalfCircleOrganizationChart"/>
    <dgm:cxn modelId="{5EC76ACD-1B22-40CD-9DC0-ADAD1712C363}" type="presParOf" srcId="{C0D51521-238C-421E-B6A4-964BDD03CA36}" destId="{F4DDE37C-4F50-4D6C-9C04-67C9D1613CAF}" srcOrd="6" destOrd="0" presId="urn:microsoft.com/office/officeart/2008/layout/HalfCircleOrganizationChart"/>
    <dgm:cxn modelId="{10E5015A-BD23-4D7F-AB51-C0746925D26B}" type="presParOf" srcId="{C0D51521-238C-421E-B6A4-964BDD03CA36}" destId="{67371457-E482-4551-B3DF-9B361681E101}" srcOrd="7" destOrd="0" presId="urn:microsoft.com/office/officeart/2008/layout/HalfCircleOrganizationChart"/>
    <dgm:cxn modelId="{AD0AFF75-3A98-4076-A6B6-9F8100994092}" type="presParOf" srcId="{67371457-E482-4551-B3DF-9B361681E101}" destId="{A2C7EC6B-C3EA-4704-B334-2036C4CEF53D}" srcOrd="0" destOrd="0" presId="urn:microsoft.com/office/officeart/2008/layout/HalfCircleOrganizationChart"/>
    <dgm:cxn modelId="{9B27A233-0DD1-4B0D-9EB6-DCB1E49E0C99}" type="presParOf" srcId="{A2C7EC6B-C3EA-4704-B334-2036C4CEF53D}" destId="{868B3FB9-94B3-4916-8D0D-B02481AEA5FF}" srcOrd="0" destOrd="0" presId="urn:microsoft.com/office/officeart/2008/layout/HalfCircleOrganizationChart"/>
    <dgm:cxn modelId="{BD995623-3847-4953-B9A8-3FCA10147D02}" type="presParOf" srcId="{A2C7EC6B-C3EA-4704-B334-2036C4CEF53D}" destId="{338A7C6D-1A33-4B55-B31D-E9F1F37418D9}" srcOrd="1" destOrd="0" presId="urn:microsoft.com/office/officeart/2008/layout/HalfCircleOrganizationChart"/>
    <dgm:cxn modelId="{7EEEB3D2-DE72-4F1E-860B-45641B009A99}" type="presParOf" srcId="{A2C7EC6B-C3EA-4704-B334-2036C4CEF53D}" destId="{0F349B2F-FC80-496A-B39F-4AC67EA79775}" srcOrd="2" destOrd="0" presId="urn:microsoft.com/office/officeart/2008/layout/HalfCircleOrganizationChart"/>
    <dgm:cxn modelId="{06EC304E-4EA3-4E87-9A4D-0BFBC410A51C}" type="presParOf" srcId="{A2C7EC6B-C3EA-4704-B334-2036C4CEF53D}" destId="{393E1ADD-9AE5-40E6-98FA-F9BAB879CDF6}" srcOrd="3" destOrd="0" presId="urn:microsoft.com/office/officeart/2008/layout/HalfCircleOrganizationChart"/>
    <dgm:cxn modelId="{EF6C7AD6-35DB-4321-A233-3CD79ADE019A}" type="presParOf" srcId="{67371457-E482-4551-B3DF-9B361681E101}" destId="{804C582F-F01A-46E3-9812-ADF9100060C8}" srcOrd="1" destOrd="0" presId="urn:microsoft.com/office/officeart/2008/layout/HalfCircleOrganizationChart"/>
    <dgm:cxn modelId="{3496D5D9-75AE-49A9-ACD9-E83C84F87B5A}" type="presParOf" srcId="{67371457-E482-4551-B3DF-9B361681E101}" destId="{D12EB209-A1E4-4E78-B6BD-CB667907D9D8}" srcOrd="2" destOrd="0" presId="urn:microsoft.com/office/officeart/2008/layout/HalfCircleOrganizationChart"/>
    <dgm:cxn modelId="{C764424F-C715-4AA7-8BEF-248E3DF344A5}" type="presParOf" srcId="{16033ED5-F3F7-44A9-AA37-84231067244F}" destId="{F4B11BCA-FEBF-4E6D-BB30-B5BA5B8A70C6}" srcOrd="2" destOrd="0" presId="urn:microsoft.com/office/officeart/2008/layout/HalfCircleOrganizationChart"/>
    <dgm:cxn modelId="{40BB57FE-9C2A-4105-8FA5-C2FA8C71CBB1}" type="presParOf" srcId="{15568A07-F2C4-492F-B1B8-319D908E9817}" destId="{947398FF-5154-4123-B728-8F93CB5866C4}" srcOrd="2" destOrd="0" presId="urn:microsoft.com/office/officeart/2008/layout/HalfCircleOrganizationChart"/>
    <dgm:cxn modelId="{A67148BE-065F-4CB5-8BA0-3B3855B00C88}" type="presParOf" srcId="{15568A07-F2C4-492F-B1B8-319D908E9817}" destId="{513F2CF3-6777-4489-A27F-D6C323B4AC34}" srcOrd="3" destOrd="0" presId="urn:microsoft.com/office/officeart/2008/layout/HalfCircleOrganizationChart"/>
    <dgm:cxn modelId="{823197E9-3433-4F25-85CE-D3AE646B9A11}" type="presParOf" srcId="{513F2CF3-6777-4489-A27F-D6C323B4AC34}" destId="{C0D07507-985F-4DBC-BBC1-F8FDB1A1815E}" srcOrd="0" destOrd="0" presId="urn:microsoft.com/office/officeart/2008/layout/HalfCircleOrganizationChart"/>
    <dgm:cxn modelId="{5372BA22-C1E6-46BB-BE70-6ED9F4E728E8}" type="presParOf" srcId="{C0D07507-985F-4DBC-BBC1-F8FDB1A1815E}" destId="{0A3FEC15-95DE-4191-A5D2-DF9CD34C12D9}" srcOrd="0" destOrd="0" presId="urn:microsoft.com/office/officeart/2008/layout/HalfCircleOrganizationChart"/>
    <dgm:cxn modelId="{EC44E3E9-74D2-4D31-9A00-066210BC1162}" type="presParOf" srcId="{C0D07507-985F-4DBC-BBC1-F8FDB1A1815E}" destId="{D1DAD781-F1BD-43DF-A1E1-1F85CB697C49}" srcOrd="1" destOrd="0" presId="urn:microsoft.com/office/officeart/2008/layout/HalfCircleOrganizationChart"/>
    <dgm:cxn modelId="{DF560172-BC13-4FDC-B60B-51432D835196}" type="presParOf" srcId="{C0D07507-985F-4DBC-BBC1-F8FDB1A1815E}" destId="{352352BE-E77E-4AC0-8CE8-7CFD0E913E38}" srcOrd="2" destOrd="0" presId="urn:microsoft.com/office/officeart/2008/layout/HalfCircleOrganizationChart"/>
    <dgm:cxn modelId="{D2BDEA80-BE0F-4478-BCE8-4889BC44B482}" type="presParOf" srcId="{C0D07507-985F-4DBC-BBC1-F8FDB1A1815E}" destId="{6267E30B-FC45-4ADC-828F-E245ED844440}" srcOrd="3" destOrd="0" presId="urn:microsoft.com/office/officeart/2008/layout/HalfCircleOrganizationChart"/>
    <dgm:cxn modelId="{6C980FD3-F9F5-4EA4-B467-4F36FF4A40D1}" type="presParOf" srcId="{513F2CF3-6777-4489-A27F-D6C323B4AC34}" destId="{086F5092-72AF-4118-91E0-447FBFC5F55F}" srcOrd="1" destOrd="0" presId="urn:microsoft.com/office/officeart/2008/layout/HalfCircleOrganizationChart"/>
    <dgm:cxn modelId="{F9B6AA9E-32D7-4C16-9D9D-B29E5E891DD8}" type="presParOf" srcId="{086F5092-72AF-4118-91E0-447FBFC5F55F}" destId="{A77144DC-09CB-4A16-9406-6479ED15B258}" srcOrd="0" destOrd="0" presId="urn:microsoft.com/office/officeart/2008/layout/HalfCircleOrganizationChart"/>
    <dgm:cxn modelId="{337C667C-3BF8-4CEF-BD29-5F3684A9E6D0}" type="presParOf" srcId="{086F5092-72AF-4118-91E0-447FBFC5F55F}" destId="{1541AFA3-716E-4D5D-9922-0EFF05E85A64}" srcOrd="1" destOrd="0" presId="urn:microsoft.com/office/officeart/2008/layout/HalfCircleOrganizationChart"/>
    <dgm:cxn modelId="{A22A5A30-0CBA-4E70-AB1C-E54CC58F21EA}" type="presParOf" srcId="{1541AFA3-716E-4D5D-9922-0EFF05E85A64}" destId="{9BD56697-695B-4A19-8758-149F8D257FD1}" srcOrd="0" destOrd="0" presId="urn:microsoft.com/office/officeart/2008/layout/HalfCircleOrganizationChart"/>
    <dgm:cxn modelId="{1DB68CB9-CE9F-46FE-8C71-CC14D5F1401B}" type="presParOf" srcId="{9BD56697-695B-4A19-8758-149F8D257FD1}" destId="{D933183E-8E1C-43FE-B696-31FDC9AF2319}" srcOrd="0" destOrd="0" presId="urn:microsoft.com/office/officeart/2008/layout/HalfCircleOrganizationChart"/>
    <dgm:cxn modelId="{CC712016-371F-4FC9-B8E4-B9BDB8FFD333}" type="presParOf" srcId="{9BD56697-695B-4A19-8758-149F8D257FD1}" destId="{CC2AF26C-A7B0-417F-8F78-01554E02A356}" srcOrd="1" destOrd="0" presId="urn:microsoft.com/office/officeart/2008/layout/HalfCircleOrganizationChart"/>
    <dgm:cxn modelId="{B6802DB4-B87B-4ECC-BF38-374F5C8B2751}" type="presParOf" srcId="{9BD56697-695B-4A19-8758-149F8D257FD1}" destId="{53A902C6-3C0B-41C1-B95B-C314DFA21DD8}" srcOrd="2" destOrd="0" presId="urn:microsoft.com/office/officeart/2008/layout/HalfCircleOrganizationChart"/>
    <dgm:cxn modelId="{E1C015F6-3F96-4D5A-A98C-F5733AFEA020}" type="presParOf" srcId="{9BD56697-695B-4A19-8758-149F8D257FD1}" destId="{0CB6EF56-7CD4-49FF-BA0F-08A70E570512}" srcOrd="3" destOrd="0" presId="urn:microsoft.com/office/officeart/2008/layout/HalfCircleOrganizationChart"/>
    <dgm:cxn modelId="{226A71FF-0CD4-4FE3-9457-87087389E818}" type="presParOf" srcId="{1541AFA3-716E-4D5D-9922-0EFF05E85A64}" destId="{3EC514B9-B573-47AE-B3DB-191367292162}" srcOrd="1" destOrd="0" presId="urn:microsoft.com/office/officeart/2008/layout/HalfCircleOrganizationChart"/>
    <dgm:cxn modelId="{DF05EFAF-742D-449D-B777-F9CE409F980B}" type="presParOf" srcId="{1541AFA3-716E-4D5D-9922-0EFF05E85A64}" destId="{A4E9E726-E49E-42FF-BC97-4DBB71631E50}" srcOrd="2" destOrd="0" presId="urn:microsoft.com/office/officeart/2008/layout/HalfCircleOrganizationChart"/>
    <dgm:cxn modelId="{69B68503-0FF5-49EC-A335-DE5A8989445E}" type="presParOf" srcId="{086F5092-72AF-4118-91E0-447FBFC5F55F}" destId="{13A0D656-CB45-477A-A59E-0BD2117F750D}" srcOrd="2" destOrd="0" presId="urn:microsoft.com/office/officeart/2008/layout/HalfCircleOrganizationChart"/>
    <dgm:cxn modelId="{D5F9F1EC-BF48-47A5-A930-94D49E52F765}" type="presParOf" srcId="{086F5092-72AF-4118-91E0-447FBFC5F55F}" destId="{FDCA544E-57B7-4C09-80CD-C2218C2573A9}" srcOrd="3" destOrd="0" presId="urn:microsoft.com/office/officeart/2008/layout/HalfCircleOrganizationChart"/>
    <dgm:cxn modelId="{C046BBFD-C2E0-4C12-9EBB-81BFE51088DD}" type="presParOf" srcId="{FDCA544E-57B7-4C09-80CD-C2218C2573A9}" destId="{F222D540-F603-4AFE-9BCB-A4A07DD17AF2}" srcOrd="0" destOrd="0" presId="urn:microsoft.com/office/officeart/2008/layout/HalfCircleOrganizationChart"/>
    <dgm:cxn modelId="{599D5B76-5A2B-4302-BB31-271EB0E6CD10}" type="presParOf" srcId="{F222D540-F603-4AFE-9BCB-A4A07DD17AF2}" destId="{67ADBCBD-9C5B-4ADF-A4F9-C03994A88D32}" srcOrd="0" destOrd="0" presId="urn:microsoft.com/office/officeart/2008/layout/HalfCircleOrganizationChart"/>
    <dgm:cxn modelId="{8B62791A-7DC2-4A58-8551-716BC30C7CE1}" type="presParOf" srcId="{F222D540-F603-4AFE-9BCB-A4A07DD17AF2}" destId="{11DEA13C-DAD1-4D61-8940-D53818074FDC}" srcOrd="1" destOrd="0" presId="urn:microsoft.com/office/officeart/2008/layout/HalfCircleOrganizationChart"/>
    <dgm:cxn modelId="{43F7934F-BE45-4BDC-B69E-B796A6EE2ADD}" type="presParOf" srcId="{F222D540-F603-4AFE-9BCB-A4A07DD17AF2}" destId="{A305B7D4-6C40-466A-9C4E-3281B0246602}" srcOrd="2" destOrd="0" presId="urn:microsoft.com/office/officeart/2008/layout/HalfCircleOrganizationChart"/>
    <dgm:cxn modelId="{24FA95F3-0D65-4406-8480-452078AECA04}" type="presParOf" srcId="{F222D540-F603-4AFE-9BCB-A4A07DD17AF2}" destId="{24A0D22B-1389-4CC9-94A0-74AA508BFD15}" srcOrd="3" destOrd="0" presId="urn:microsoft.com/office/officeart/2008/layout/HalfCircleOrganizationChart"/>
    <dgm:cxn modelId="{6D9B749D-B556-48E9-96CC-D972344C9BF4}" type="presParOf" srcId="{FDCA544E-57B7-4C09-80CD-C2218C2573A9}" destId="{183D596E-F2AA-43E9-8044-FCD3A2C7DC3F}" srcOrd="1" destOrd="0" presId="urn:microsoft.com/office/officeart/2008/layout/HalfCircleOrganizationChart"/>
    <dgm:cxn modelId="{3A3DFC17-5D66-4C47-9B73-F3564D4A31C8}" type="presParOf" srcId="{FDCA544E-57B7-4C09-80CD-C2218C2573A9}" destId="{7476D350-68FF-41B1-8D6A-32CC689312C2}" srcOrd="2" destOrd="0" presId="urn:microsoft.com/office/officeart/2008/layout/HalfCircleOrganizationChart"/>
    <dgm:cxn modelId="{AE1CFA51-1D35-43F8-99D0-9B3014DD62EB}" type="presParOf" srcId="{086F5092-72AF-4118-91E0-447FBFC5F55F}" destId="{C8B59B6D-AAF5-479E-9956-9CE08C5AAC21}" srcOrd="4" destOrd="0" presId="urn:microsoft.com/office/officeart/2008/layout/HalfCircleOrganizationChart"/>
    <dgm:cxn modelId="{737CF1B5-CDC3-4F0C-B5B5-217921F2A77D}" type="presParOf" srcId="{086F5092-72AF-4118-91E0-447FBFC5F55F}" destId="{1B44305C-31F9-47E6-AA7F-15FBFDC9B78F}" srcOrd="5" destOrd="0" presId="urn:microsoft.com/office/officeart/2008/layout/HalfCircleOrganizationChart"/>
    <dgm:cxn modelId="{0AEEA3BE-5AAF-4DF7-B429-C16EB9CE5BBB}" type="presParOf" srcId="{1B44305C-31F9-47E6-AA7F-15FBFDC9B78F}" destId="{7D3CA11C-F485-41DB-BBF2-94ED90B167B2}" srcOrd="0" destOrd="0" presId="urn:microsoft.com/office/officeart/2008/layout/HalfCircleOrganizationChart"/>
    <dgm:cxn modelId="{DBA1EAEE-7D21-41CE-BDBF-F5ECEC4D26B7}" type="presParOf" srcId="{7D3CA11C-F485-41DB-BBF2-94ED90B167B2}" destId="{5BBDE59F-BE8D-40EC-82FD-0A52BE9AC4B0}" srcOrd="0" destOrd="0" presId="urn:microsoft.com/office/officeart/2008/layout/HalfCircleOrganizationChart"/>
    <dgm:cxn modelId="{0BA463EB-B8CC-42F1-AC1D-43A9497F7CF7}" type="presParOf" srcId="{7D3CA11C-F485-41DB-BBF2-94ED90B167B2}" destId="{703CD827-4F03-4B16-AA6B-0194DB457189}" srcOrd="1" destOrd="0" presId="urn:microsoft.com/office/officeart/2008/layout/HalfCircleOrganizationChart"/>
    <dgm:cxn modelId="{B6972190-5DD6-4084-904D-8AF8B2126F2D}" type="presParOf" srcId="{7D3CA11C-F485-41DB-BBF2-94ED90B167B2}" destId="{B6670CF1-02E2-4209-9A0E-64A94556ADF7}" srcOrd="2" destOrd="0" presId="urn:microsoft.com/office/officeart/2008/layout/HalfCircleOrganizationChart"/>
    <dgm:cxn modelId="{41182C18-E2C3-40D5-8CF2-010FEE9E382D}" type="presParOf" srcId="{7D3CA11C-F485-41DB-BBF2-94ED90B167B2}" destId="{2BA0BE79-FC6E-4EA8-A34D-724B6F3F7E26}" srcOrd="3" destOrd="0" presId="urn:microsoft.com/office/officeart/2008/layout/HalfCircleOrganizationChart"/>
    <dgm:cxn modelId="{04627497-943A-4546-ABDF-4A2B31C85D86}" type="presParOf" srcId="{1B44305C-31F9-47E6-AA7F-15FBFDC9B78F}" destId="{44B0BB87-C464-429E-9D22-8F08B26F6B1B}" srcOrd="1" destOrd="0" presId="urn:microsoft.com/office/officeart/2008/layout/HalfCircleOrganizationChart"/>
    <dgm:cxn modelId="{75402628-B2FF-4E6D-8B6F-346A13421D3C}" type="presParOf" srcId="{1B44305C-31F9-47E6-AA7F-15FBFDC9B78F}" destId="{4579CD63-BF29-4833-81E6-27A452C41D12}" srcOrd="2" destOrd="0" presId="urn:microsoft.com/office/officeart/2008/layout/HalfCircleOrganizationChart"/>
    <dgm:cxn modelId="{15324B8C-BF11-4244-B13C-E17BE55E3F74}" type="presParOf" srcId="{086F5092-72AF-4118-91E0-447FBFC5F55F}" destId="{8A283595-E983-49F4-B7D6-32962072C656}" srcOrd="6" destOrd="0" presId="urn:microsoft.com/office/officeart/2008/layout/HalfCircleOrganizationChart"/>
    <dgm:cxn modelId="{FB59916F-5ACD-4396-AEA6-5072DC33FFD7}" type="presParOf" srcId="{086F5092-72AF-4118-91E0-447FBFC5F55F}" destId="{63D902D0-4565-45C5-B777-6FE068E8ED27}" srcOrd="7" destOrd="0" presId="urn:microsoft.com/office/officeart/2008/layout/HalfCircleOrganizationChart"/>
    <dgm:cxn modelId="{F7337961-57D0-4D05-A6C8-1127EDE7668D}" type="presParOf" srcId="{63D902D0-4565-45C5-B777-6FE068E8ED27}" destId="{2479F3BE-5674-4CCA-A44A-43652A6721C8}" srcOrd="0" destOrd="0" presId="urn:microsoft.com/office/officeart/2008/layout/HalfCircleOrganizationChart"/>
    <dgm:cxn modelId="{3F60ED61-7457-48EE-B53E-DB1829E1BB47}" type="presParOf" srcId="{2479F3BE-5674-4CCA-A44A-43652A6721C8}" destId="{013E119A-A66B-49E3-AF46-70423E103AA6}" srcOrd="0" destOrd="0" presId="urn:microsoft.com/office/officeart/2008/layout/HalfCircleOrganizationChart"/>
    <dgm:cxn modelId="{4FD66A4A-38C6-4F32-A7E4-0F78871F1D09}" type="presParOf" srcId="{2479F3BE-5674-4CCA-A44A-43652A6721C8}" destId="{664A7A12-5CC4-4475-8C1F-E895163A728B}" srcOrd="1" destOrd="0" presId="urn:microsoft.com/office/officeart/2008/layout/HalfCircleOrganizationChart"/>
    <dgm:cxn modelId="{4DEC2278-2B95-418C-AE63-2665A7039F14}" type="presParOf" srcId="{2479F3BE-5674-4CCA-A44A-43652A6721C8}" destId="{2579ABFA-53D4-4F2F-82AD-016E7A4D97DA}" srcOrd="2" destOrd="0" presId="urn:microsoft.com/office/officeart/2008/layout/HalfCircleOrganizationChart"/>
    <dgm:cxn modelId="{1EAC63AE-2F81-4BB6-9AAE-7DFAAAD0DF4F}" type="presParOf" srcId="{2479F3BE-5674-4CCA-A44A-43652A6721C8}" destId="{E7AC1279-255D-4610-B658-35AC53BF5D4C}" srcOrd="3" destOrd="0" presId="urn:microsoft.com/office/officeart/2008/layout/HalfCircleOrganizationChart"/>
    <dgm:cxn modelId="{3A627AEC-5989-47A2-BC87-D1E3D1109431}" type="presParOf" srcId="{63D902D0-4565-45C5-B777-6FE068E8ED27}" destId="{CBD61B8B-E2FF-4988-811D-55A4654EA205}" srcOrd="1" destOrd="0" presId="urn:microsoft.com/office/officeart/2008/layout/HalfCircleOrganizationChart"/>
    <dgm:cxn modelId="{B4450C23-EA04-47D4-A328-1E70376B72DE}" type="presParOf" srcId="{63D902D0-4565-45C5-B777-6FE068E8ED27}" destId="{9F4496C8-A42A-454F-A3C9-A74F4FC4FB39}" srcOrd="2" destOrd="0" presId="urn:microsoft.com/office/officeart/2008/layout/HalfCircleOrganizationChart"/>
    <dgm:cxn modelId="{9094934D-43C6-43B5-9AE4-92B61747B60C}" type="presParOf" srcId="{086F5092-72AF-4118-91E0-447FBFC5F55F}" destId="{726A9BCA-92F3-474E-958A-16E220FE5762}" srcOrd="8" destOrd="0" presId="urn:microsoft.com/office/officeart/2008/layout/HalfCircleOrganizationChart"/>
    <dgm:cxn modelId="{34641D73-E67B-462C-BB1F-7FF95C6D194E}" type="presParOf" srcId="{086F5092-72AF-4118-91E0-447FBFC5F55F}" destId="{EC81CCD8-70B4-4C8D-A3FD-6BAE4F66AADC}" srcOrd="9" destOrd="0" presId="urn:microsoft.com/office/officeart/2008/layout/HalfCircleOrganizationChart"/>
    <dgm:cxn modelId="{A8498144-E204-416A-AB8F-6DF7653A4612}" type="presParOf" srcId="{EC81CCD8-70B4-4C8D-A3FD-6BAE4F66AADC}" destId="{E7B3BFFD-F436-4989-B613-4B5CE64302B8}" srcOrd="0" destOrd="0" presId="urn:microsoft.com/office/officeart/2008/layout/HalfCircleOrganizationChart"/>
    <dgm:cxn modelId="{2E13551E-6426-40AA-937C-C949F5F00A69}" type="presParOf" srcId="{E7B3BFFD-F436-4989-B613-4B5CE64302B8}" destId="{4123464B-08C8-460C-B185-F97CA2ADF21C}" srcOrd="0" destOrd="0" presId="urn:microsoft.com/office/officeart/2008/layout/HalfCircleOrganizationChart"/>
    <dgm:cxn modelId="{0559CACC-066E-49B9-90B7-EFFA68275EB7}" type="presParOf" srcId="{E7B3BFFD-F436-4989-B613-4B5CE64302B8}" destId="{1B12E13F-BA08-483E-9C00-D17FE42F9EB3}" srcOrd="1" destOrd="0" presId="urn:microsoft.com/office/officeart/2008/layout/HalfCircleOrganizationChart"/>
    <dgm:cxn modelId="{44666266-DF50-4F02-8190-15AF29C242AE}" type="presParOf" srcId="{E7B3BFFD-F436-4989-B613-4B5CE64302B8}" destId="{A0D5312D-058F-464C-9171-863F34978E03}" srcOrd="2" destOrd="0" presId="urn:microsoft.com/office/officeart/2008/layout/HalfCircleOrganizationChart"/>
    <dgm:cxn modelId="{9FFEE7BB-5B51-4C46-8ADD-53BE7CE73B4A}" type="presParOf" srcId="{E7B3BFFD-F436-4989-B613-4B5CE64302B8}" destId="{D186ABE6-FEA6-4F3D-BEB2-C68C0D0B67B3}" srcOrd="3" destOrd="0" presId="urn:microsoft.com/office/officeart/2008/layout/HalfCircleOrganizationChart"/>
    <dgm:cxn modelId="{E4F122E0-A094-479C-A822-1D3FC30F3C4C}" type="presParOf" srcId="{EC81CCD8-70B4-4C8D-A3FD-6BAE4F66AADC}" destId="{770FE276-2091-4FFD-B2FA-9E02412D9283}" srcOrd="1" destOrd="0" presId="urn:microsoft.com/office/officeart/2008/layout/HalfCircleOrganizationChart"/>
    <dgm:cxn modelId="{E648DB7B-98F7-42CE-8C24-79DDB6D51295}" type="presParOf" srcId="{EC81CCD8-70B4-4C8D-A3FD-6BAE4F66AADC}" destId="{F6EADDBD-110E-49CE-B46D-54F490A98C20}" srcOrd="2" destOrd="0" presId="urn:microsoft.com/office/officeart/2008/layout/HalfCircleOrganizationChart"/>
    <dgm:cxn modelId="{2B0EA208-DA39-4743-8933-17D5DC998238}" type="presParOf" srcId="{513F2CF3-6777-4489-A27F-D6C323B4AC34}" destId="{BFE912B2-44CB-4525-B065-B8D857EC0B97}" srcOrd="2" destOrd="0" presId="urn:microsoft.com/office/officeart/2008/layout/HalfCircleOrganizationChart"/>
    <dgm:cxn modelId="{A03E01C2-6A40-424C-B6DA-58191A08AC7E}" type="presParOf" srcId="{BFE912B2-44CB-4525-B065-B8D857EC0B97}" destId="{09FF7376-816B-4910-9626-B0E2844FEF2A}" srcOrd="0" destOrd="0" presId="urn:microsoft.com/office/officeart/2008/layout/HalfCircleOrganizationChart"/>
    <dgm:cxn modelId="{3D1B66F7-46F9-4ED0-8B32-6BDE40136545}" type="presParOf" srcId="{BFE912B2-44CB-4525-B065-B8D857EC0B97}" destId="{E8247B8A-F4EE-45CE-82DE-C0370601FE7B}" srcOrd="1" destOrd="0" presId="urn:microsoft.com/office/officeart/2008/layout/HalfCircleOrganizationChart"/>
    <dgm:cxn modelId="{56CB87FF-FF51-4F9B-89D3-6D64E6C7614F}" type="presParOf" srcId="{E8247B8A-F4EE-45CE-82DE-C0370601FE7B}" destId="{8511380A-078D-400D-9D5B-94D56B77C104}" srcOrd="0" destOrd="0" presId="urn:microsoft.com/office/officeart/2008/layout/HalfCircleOrganizationChart"/>
    <dgm:cxn modelId="{96B3CC45-0AEB-469A-9EC5-B5B1B2187B5A}" type="presParOf" srcId="{8511380A-078D-400D-9D5B-94D56B77C104}" destId="{30BEAE68-79FF-4A8B-8D47-043B64361C6B}" srcOrd="0" destOrd="0" presId="urn:microsoft.com/office/officeart/2008/layout/HalfCircleOrganizationChart"/>
    <dgm:cxn modelId="{B04FD2AC-AC6B-449B-B028-EB50DC412AEF}" type="presParOf" srcId="{8511380A-078D-400D-9D5B-94D56B77C104}" destId="{1A5BF682-0127-4B02-929E-69D8BBF2D9F9}" srcOrd="1" destOrd="0" presId="urn:microsoft.com/office/officeart/2008/layout/HalfCircleOrganizationChart"/>
    <dgm:cxn modelId="{EBAF3D5A-5D80-4CAF-B69E-ABD43DE55CCC}" type="presParOf" srcId="{8511380A-078D-400D-9D5B-94D56B77C104}" destId="{CBEF1E61-CECB-415E-8235-6AFAA5205B5C}" srcOrd="2" destOrd="0" presId="urn:microsoft.com/office/officeart/2008/layout/HalfCircleOrganizationChart"/>
    <dgm:cxn modelId="{C65BBBA2-9E4B-456D-8006-2E2D262E312A}" type="presParOf" srcId="{8511380A-078D-400D-9D5B-94D56B77C104}" destId="{80D254D9-43C2-4368-91EE-CBF61350E1FD}" srcOrd="3" destOrd="0" presId="urn:microsoft.com/office/officeart/2008/layout/HalfCircleOrganizationChart"/>
    <dgm:cxn modelId="{4153FF2A-2245-4F0E-9655-D258FB020511}" type="presParOf" srcId="{E8247B8A-F4EE-45CE-82DE-C0370601FE7B}" destId="{62E425BF-3DCF-43B8-A3DC-70A10BEDFB4A}" srcOrd="1" destOrd="0" presId="urn:microsoft.com/office/officeart/2008/layout/HalfCircleOrganizationChart"/>
    <dgm:cxn modelId="{82088806-9BEC-4A84-B4D7-E82C1B589D07}" type="presParOf" srcId="{E8247B8A-F4EE-45CE-82DE-C0370601FE7B}" destId="{16B491C3-269E-445D-A258-1BBE921D93C7}" srcOrd="2" destOrd="0" presId="urn:microsoft.com/office/officeart/2008/layout/HalfCircleOrganizationChart"/>
    <dgm:cxn modelId="{DA649D1B-1E76-4327-ADEE-A82503DCE76C}" type="presParOf" srcId="{15568A07-F2C4-492F-B1B8-319D908E9817}" destId="{468809FC-C6FC-46DE-98E7-DC3BC03B1218}" srcOrd="4" destOrd="0" presId="urn:microsoft.com/office/officeart/2008/layout/HalfCircleOrganizationChart"/>
    <dgm:cxn modelId="{FA8EA45B-5267-44AE-A1DF-95CFBF5BCA14}" type="presParOf" srcId="{15568A07-F2C4-492F-B1B8-319D908E9817}" destId="{E33535F5-16E0-4630-8AC8-BB5F7A325D42}" srcOrd="5" destOrd="0" presId="urn:microsoft.com/office/officeart/2008/layout/HalfCircleOrganizationChart"/>
    <dgm:cxn modelId="{061B7503-35BA-4D1C-92CA-C83A3795575C}" type="presParOf" srcId="{E33535F5-16E0-4630-8AC8-BB5F7A325D42}" destId="{2E07C435-2040-445B-9062-13064499E6C1}" srcOrd="0" destOrd="0" presId="urn:microsoft.com/office/officeart/2008/layout/HalfCircleOrganizationChart"/>
    <dgm:cxn modelId="{8A9F3A8C-6E76-4F55-BC44-B6B25029ED42}" type="presParOf" srcId="{2E07C435-2040-445B-9062-13064499E6C1}" destId="{47742196-FEA9-46CA-959A-37F94374FF21}" srcOrd="0" destOrd="0" presId="urn:microsoft.com/office/officeart/2008/layout/HalfCircleOrganizationChart"/>
    <dgm:cxn modelId="{4E783231-0432-47AC-AD43-A43302055FF7}" type="presParOf" srcId="{2E07C435-2040-445B-9062-13064499E6C1}" destId="{55216BA4-B199-40AF-8DD7-6C187100F2BA}" srcOrd="1" destOrd="0" presId="urn:microsoft.com/office/officeart/2008/layout/HalfCircleOrganizationChart"/>
    <dgm:cxn modelId="{BF336FFA-8877-4754-8EBF-795A962CFAF0}" type="presParOf" srcId="{2E07C435-2040-445B-9062-13064499E6C1}" destId="{FE530BF8-06C1-49FC-8F71-29A0D5CD583C}" srcOrd="2" destOrd="0" presId="urn:microsoft.com/office/officeart/2008/layout/HalfCircleOrganizationChart"/>
    <dgm:cxn modelId="{7BD0AC14-B913-4B80-B94D-DF998D2761F0}" type="presParOf" srcId="{2E07C435-2040-445B-9062-13064499E6C1}" destId="{C6895C43-A21E-4B72-95CA-4DBDBDAF1574}" srcOrd="3" destOrd="0" presId="urn:microsoft.com/office/officeart/2008/layout/HalfCircleOrganizationChart"/>
    <dgm:cxn modelId="{FF015E19-AF89-4AA3-8B46-2B438D485EE0}" type="presParOf" srcId="{E33535F5-16E0-4630-8AC8-BB5F7A325D42}" destId="{869E6F6B-88FA-445C-9B40-0D2AD7150F83}" srcOrd="1" destOrd="0" presId="urn:microsoft.com/office/officeart/2008/layout/HalfCircleOrganizationChart"/>
    <dgm:cxn modelId="{3DE9C6FA-0294-474A-A732-3EDA125E1C72}" type="presParOf" srcId="{869E6F6B-88FA-445C-9B40-0D2AD7150F83}" destId="{203B3E73-5C39-4646-A286-A43C7472E8BB}" srcOrd="0" destOrd="0" presId="urn:microsoft.com/office/officeart/2008/layout/HalfCircleOrganizationChart"/>
    <dgm:cxn modelId="{9695D916-2237-4BBD-8388-930A35B25177}" type="presParOf" srcId="{869E6F6B-88FA-445C-9B40-0D2AD7150F83}" destId="{5D00E806-4888-4317-A597-66B7219DC0D2}" srcOrd="1" destOrd="0" presId="urn:microsoft.com/office/officeart/2008/layout/HalfCircleOrganizationChart"/>
    <dgm:cxn modelId="{03F6BE82-B956-4933-8FAC-4B467A91D02B}" type="presParOf" srcId="{5D00E806-4888-4317-A597-66B7219DC0D2}" destId="{1C59F8B0-B51C-4451-9F07-195E5FA27F93}" srcOrd="0" destOrd="0" presId="urn:microsoft.com/office/officeart/2008/layout/HalfCircleOrganizationChart"/>
    <dgm:cxn modelId="{6952C5E8-53B7-47AC-A5F9-E32711E65EBB}" type="presParOf" srcId="{1C59F8B0-B51C-4451-9F07-195E5FA27F93}" destId="{1A7A0E5E-3AF1-41F6-A830-D905B161E0CD}" srcOrd="0" destOrd="0" presId="urn:microsoft.com/office/officeart/2008/layout/HalfCircleOrganizationChart"/>
    <dgm:cxn modelId="{5C240DDB-BFF6-4450-9FBE-9BB2993B8A1F}" type="presParOf" srcId="{1C59F8B0-B51C-4451-9F07-195E5FA27F93}" destId="{3E084990-DE2A-4E04-B85E-624F4BAD882B}" srcOrd="1" destOrd="0" presId="urn:microsoft.com/office/officeart/2008/layout/HalfCircleOrganizationChart"/>
    <dgm:cxn modelId="{15333C4D-1F64-4AD6-BB50-6B4B93794E30}" type="presParOf" srcId="{1C59F8B0-B51C-4451-9F07-195E5FA27F93}" destId="{4BE9EBF1-CD89-46C4-A4CC-B32F35160868}" srcOrd="2" destOrd="0" presId="urn:microsoft.com/office/officeart/2008/layout/HalfCircleOrganizationChart"/>
    <dgm:cxn modelId="{F72A4803-A406-48FB-BA2A-C700045C306F}" type="presParOf" srcId="{1C59F8B0-B51C-4451-9F07-195E5FA27F93}" destId="{BCDAD480-00A5-42EC-951E-7BB78DABECA9}" srcOrd="3" destOrd="0" presId="urn:microsoft.com/office/officeart/2008/layout/HalfCircleOrganizationChart"/>
    <dgm:cxn modelId="{5D6C45A2-520B-4226-B4DE-42DCA893B1B0}" type="presParOf" srcId="{5D00E806-4888-4317-A597-66B7219DC0D2}" destId="{6CCA0018-C919-40C6-909F-80F1B3523204}" srcOrd="1" destOrd="0" presId="urn:microsoft.com/office/officeart/2008/layout/HalfCircleOrganizationChart"/>
    <dgm:cxn modelId="{4944260E-9CE2-4490-8CC9-01FEEF565142}" type="presParOf" srcId="{5D00E806-4888-4317-A597-66B7219DC0D2}" destId="{A3F34A13-57F5-4AE1-9D8E-8A3055FB1351}" srcOrd="2" destOrd="0" presId="urn:microsoft.com/office/officeart/2008/layout/HalfCircleOrganizationChart"/>
    <dgm:cxn modelId="{E7F0451A-A12F-4FE2-B61D-7144570AECD7}" type="presParOf" srcId="{869E6F6B-88FA-445C-9B40-0D2AD7150F83}" destId="{F8AEFFD8-7110-473C-9574-18E7E9AF63EC}" srcOrd="2" destOrd="0" presId="urn:microsoft.com/office/officeart/2008/layout/HalfCircleOrganizationChart"/>
    <dgm:cxn modelId="{05A9C622-AEE8-44E3-B656-269CFFBDFE37}" type="presParOf" srcId="{869E6F6B-88FA-445C-9B40-0D2AD7150F83}" destId="{24A78992-F0AB-4382-8F27-FCDD71E8061C}" srcOrd="3" destOrd="0" presId="urn:microsoft.com/office/officeart/2008/layout/HalfCircleOrganizationChart"/>
    <dgm:cxn modelId="{5DFAF5EB-B924-4F59-958F-2F33A6EDC290}" type="presParOf" srcId="{24A78992-F0AB-4382-8F27-FCDD71E8061C}" destId="{57813595-2262-4FE0-8624-E123CB1CFB39}" srcOrd="0" destOrd="0" presId="urn:microsoft.com/office/officeart/2008/layout/HalfCircleOrganizationChart"/>
    <dgm:cxn modelId="{49A2FC6C-8310-45B8-872A-62EEE8B58C77}" type="presParOf" srcId="{57813595-2262-4FE0-8624-E123CB1CFB39}" destId="{1D869E45-E696-4E50-9670-C7E8705E17AB}" srcOrd="0" destOrd="0" presId="urn:microsoft.com/office/officeart/2008/layout/HalfCircleOrganizationChart"/>
    <dgm:cxn modelId="{55DCF2AA-4003-411F-88C5-63FF6ABADCAB}" type="presParOf" srcId="{57813595-2262-4FE0-8624-E123CB1CFB39}" destId="{23682B0A-32B1-4688-AD52-685C41DB2011}" srcOrd="1" destOrd="0" presId="urn:microsoft.com/office/officeart/2008/layout/HalfCircleOrganizationChart"/>
    <dgm:cxn modelId="{14ADD8FF-9873-4187-A546-CD74D3F20C51}" type="presParOf" srcId="{57813595-2262-4FE0-8624-E123CB1CFB39}" destId="{82EB2584-9FA8-400A-977B-AFC131DDBB88}" srcOrd="2" destOrd="0" presId="urn:microsoft.com/office/officeart/2008/layout/HalfCircleOrganizationChart"/>
    <dgm:cxn modelId="{A51B2939-B936-40CD-99CF-8B565A5BD45F}" type="presParOf" srcId="{57813595-2262-4FE0-8624-E123CB1CFB39}" destId="{2F7FBB73-3E30-4985-87C6-3E80CAF3EB43}" srcOrd="3" destOrd="0" presId="urn:microsoft.com/office/officeart/2008/layout/HalfCircleOrganizationChart"/>
    <dgm:cxn modelId="{398A16E1-B148-4CA4-9DA0-544F404ACA24}" type="presParOf" srcId="{24A78992-F0AB-4382-8F27-FCDD71E8061C}" destId="{55BE8F57-D7CF-49B2-BD73-6D994A9D1E4D}" srcOrd="1" destOrd="0" presId="urn:microsoft.com/office/officeart/2008/layout/HalfCircleOrganizationChart"/>
    <dgm:cxn modelId="{F791B201-38AC-428F-B1BE-A06C0837D2CD}" type="presParOf" srcId="{24A78992-F0AB-4382-8F27-FCDD71E8061C}" destId="{C4ADE91F-3350-482C-B441-A5380BE5DB0E}" srcOrd="2" destOrd="0" presId="urn:microsoft.com/office/officeart/2008/layout/HalfCircleOrganizationChart"/>
    <dgm:cxn modelId="{196CE1B2-B65F-4277-B1E5-F53DFAE810E7}" type="presParOf" srcId="{869E6F6B-88FA-445C-9B40-0D2AD7150F83}" destId="{06DD012D-C920-4588-9A6E-EE3FB7F2AC55}" srcOrd="4" destOrd="0" presId="urn:microsoft.com/office/officeart/2008/layout/HalfCircleOrganizationChart"/>
    <dgm:cxn modelId="{F999786C-C4FA-4D29-BCD1-6CB5D34481A0}" type="presParOf" srcId="{869E6F6B-88FA-445C-9B40-0D2AD7150F83}" destId="{F8539434-1C7B-4EDF-B433-699A84783E21}" srcOrd="5" destOrd="0" presId="urn:microsoft.com/office/officeart/2008/layout/HalfCircleOrganizationChart"/>
    <dgm:cxn modelId="{7233AD3E-799C-49BD-A420-B9A492C610CB}" type="presParOf" srcId="{F8539434-1C7B-4EDF-B433-699A84783E21}" destId="{E95440AE-936A-4172-9704-9AA64C71D50A}" srcOrd="0" destOrd="0" presId="urn:microsoft.com/office/officeart/2008/layout/HalfCircleOrganizationChart"/>
    <dgm:cxn modelId="{E988DE8D-419A-4B4E-A707-C4C7B9E6055B}" type="presParOf" srcId="{E95440AE-936A-4172-9704-9AA64C71D50A}" destId="{1D49E91E-6451-4425-8175-E1C60DE70669}" srcOrd="0" destOrd="0" presId="urn:microsoft.com/office/officeart/2008/layout/HalfCircleOrganizationChart"/>
    <dgm:cxn modelId="{66C52E95-5F91-4D95-9E51-0D67B96F9514}" type="presParOf" srcId="{E95440AE-936A-4172-9704-9AA64C71D50A}" destId="{B62D28F5-98E0-4005-B7E0-CCDBB114F392}" srcOrd="1" destOrd="0" presId="urn:microsoft.com/office/officeart/2008/layout/HalfCircleOrganizationChart"/>
    <dgm:cxn modelId="{5B975E6B-C71F-4150-8CC8-101973B9B6B4}" type="presParOf" srcId="{E95440AE-936A-4172-9704-9AA64C71D50A}" destId="{76795688-814A-4B6C-88C3-F68424143B2B}" srcOrd="2" destOrd="0" presId="urn:microsoft.com/office/officeart/2008/layout/HalfCircleOrganizationChart"/>
    <dgm:cxn modelId="{B1D739D3-4C52-409E-BE80-653C3B229844}" type="presParOf" srcId="{E95440AE-936A-4172-9704-9AA64C71D50A}" destId="{2C90911F-0FC3-4A42-8497-A6BA6428A771}" srcOrd="3" destOrd="0" presId="urn:microsoft.com/office/officeart/2008/layout/HalfCircleOrganizationChart"/>
    <dgm:cxn modelId="{C8D3FE8F-96A8-4DF4-8F8D-10AEA6C74F80}" type="presParOf" srcId="{F8539434-1C7B-4EDF-B433-699A84783E21}" destId="{230F0245-5E56-4FC5-9814-B4B62C28E44D}" srcOrd="1" destOrd="0" presId="urn:microsoft.com/office/officeart/2008/layout/HalfCircleOrganizationChart"/>
    <dgm:cxn modelId="{7B11BEB1-D6BE-4A39-9888-C5E0E5DEF125}" type="presParOf" srcId="{F8539434-1C7B-4EDF-B433-699A84783E21}" destId="{B42B4A5D-58DC-4B6D-9A15-A4DF376BBF6E}" srcOrd="2" destOrd="0" presId="urn:microsoft.com/office/officeart/2008/layout/HalfCircleOrganizationChart"/>
    <dgm:cxn modelId="{8B69F7D2-E305-4EB9-BD99-EFD606E6617A}" type="presParOf" srcId="{869E6F6B-88FA-445C-9B40-0D2AD7150F83}" destId="{3C092074-591D-4E90-8310-64F9B8CBAC93}" srcOrd="6" destOrd="0" presId="urn:microsoft.com/office/officeart/2008/layout/HalfCircleOrganizationChart"/>
    <dgm:cxn modelId="{1EFF1772-3C7B-4F4F-A328-B670DDDC71CF}" type="presParOf" srcId="{869E6F6B-88FA-445C-9B40-0D2AD7150F83}" destId="{08FA85E3-91B4-41E1-AFF4-9C7859F79D1C}" srcOrd="7" destOrd="0" presId="urn:microsoft.com/office/officeart/2008/layout/HalfCircleOrganizationChart"/>
    <dgm:cxn modelId="{21BE779A-DF4A-479D-9A32-32E42FE66E5E}" type="presParOf" srcId="{08FA85E3-91B4-41E1-AFF4-9C7859F79D1C}" destId="{02B2139C-055B-498E-8E68-CA0C75A91A85}" srcOrd="0" destOrd="0" presId="urn:microsoft.com/office/officeart/2008/layout/HalfCircleOrganizationChart"/>
    <dgm:cxn modelId="{F23A08DE-3BC5-4806-87A6-22B8E995C57D}" type="presParOf" srcId="{02B2139C-055B-498E-8E68-CA0C75A91A85}" destId="{83046367-A9F0-4C2E-B1FC-C2F707CE76C1}" srcOrd="0" destOrd="0" presId="urn:microsoft.com/office/officeart/2008/layout/HalfCircleOrganizationChart"/>
    <dgm:cxn modelId="{1F0D4F21-34B2-4AFA-9F7F-217DA511E158}" type="presParOf" srcId="{02B2139C-055B-498E-8E68-CA0C75A91A85}" destId="{B6E2DF52-E074-4160-BC01-7F52C197C340}" srcOrd="1" destOrd="0" presId="urn:microsoft.com/office/officeart/2008/layout/HalfCircleOrganizationChart"/>
    <dgm:cxn modelId="{113EAA86-79F3-4FB5-9EFF-2356912C934B}" type="presParOf" srcId="{02B2139C-055B-498E-8E68-CA0C75A91A85}" destId="{6E7808F2-EBD6-4F4E-A327-BC8DA694E8AE}" srcOrd="2" destOrd="0" presId="urn:microsoft.com/office/officeart/2008/layout/HalfCircleOrganizationChart"/>
    <dgm:cxn modelId="{028F90AE-8CF7-4233-A1DC-7B0E2B9A7EC3}" type="presParOf" srcId="{02B2139C-055B-498E-8E68-CA0C75A91A85}" destId="{CFAC0CDD-04EA-4324-AE36-EB11C34AA462}" srcOrd="3" destOrd="0" presId="urn:microsoft.com/office/officeart/2008/layout/HalfCircleOrganizationChart"/>
    <dgm:cxn modelId="{B616FECB-6158-4D25-8944-C8C20F0816DE}" type="presParOf" srcId="{08FA85E3-91B4-41E1-AFF4-9C7859F79D1C}" destId="{788068F9-02CE-4CEB-AC70-9F096F9F35FB}" srcOrd="1" destOrd="0" presId="urn:microsoft.com/office/officeart/2008/layout/HalfCircleOrganizationChart"/>
    <dgm:cxn modelId="{93C681E1-E9E7-4FFF-91B2-1F1D77D967A3}" type="presParOf" srcId="{08FA85E3-91B4-41E1-AFF4-9C7859F79D1C}" destId="{C49C7787-EACE-4151-9EC3-CE1C013BE3E7}" srcOrd="2" destOrd="0" presId="urn:microsoft.com/office/officeart/2008/layout/HalfCircleOrganizationChart"/>
    <dgm:cxn modelId="{505C79F5-C43E-4E77-94D7-3A9A53FEAF94}" type="presParOf" srcId="{869E6F6B-88FA-445C-9B40-0D2AD7150F83}" destId="{591C3C8C-6916-4526-982E-836E889A38E8}" srcOrd="8" destOrd="0" presId="urn:microsoft.com/office/officeart/2008/layout/HalfCircleOrganizationChart"/>
    <dgm:cxn modelId="{8A9CD40B-ED10-4D07-AA30-DC53303D5A1B}" type="presParOf" srcId="{869E6F6B-88FA-445C-9B40-0D2AD7150F83}" destId="{54C7304D-57BD-4D00-8AFB-1918A2B97CAC}" srcOrd="9" destOrd="0" presId="urn:microsoft.com/office/officeart/2008/layout/HalfCircleOrganizationChart"/>
    <dgm:cxn modelId="{A2E488FC-8CA0-47CB-B6AF-4763FCF91F20}" type="presParOf" srcId="{54C7304D-57BD-4D00-8AFB-1918A2B97CAC}" destId="{44959FFF-6429-4A00-86BA-68D96A68968F}" srcOrd="0" destOrd="0" presId="urn:microsoft.com/office/officeart/2008/layout/HalfCircleOrganizationChart"/>
    <dgm:cxn modelId="{22B57F2D-4816-4764-BC28-2CF3FFB4BEC0}" type="presParOf" srcId="{44959FFF-6429-4A00-86BA-68D96A68968F}" destId="{06BDECC0-4269-4A02-B770-1449E5AC7205}" srcOrd="0" destOrd="0" presId="urn:microsoft.com/office/officeart/2008/layout/HalfCircleOrganizationChart"/>
    <dgm:cxn modelId="{7ACF3E2A-298B-4B27-BA96-CB173B980004}" type="presParOf" srcId="{44959FFF-6429-4A00-86BA-68D96A68968F}" destId="{21C1F80A-8C05-4574-9AA0-29C90929DB59}" srcOrd="1" destOrd="0" presId="urn:microsoft.com/office/officeart/2008/layout/HalfCircleOrganizationChart"/>
    <dgm:cxn modelId="{0C0671AD-3191-495C-BE24-43609AC5836A}" type="presParOf" srcId="{44959FFF-6429-4A00-86BA-68D96A68968F}" destId="{028EE273-172C-47FB-A879-033446F3F34B}" srcOrd="2" destOrd="0" presId="urn:microsoft.com/office/officeart/2008/layout/HalfCircleOrganizationChart"/>
    <dgm:cxn modelId="{B1508498-7E30-490D-915C-1F50350813ED}" type="presParOf" srcId="{44959FFF-6429-4A00-86BA-68D96A68968F}" destId="{12CB291C-4576-4434-99EA-6397A92D2C9E}" srcOrd="3" destOrd="0" presId="urn:microsoft.com/office/officeart/2008/layout/HalfCircleOrganizationChart"/>
    <dgm:cxn modelId="{6236F7D7-B7AB-4CDA-9AD9-E789F1212D8F}" type="presParOf" srcId="{54C7304D-57BD-4D00-8AFB-1918A2B97CAC}" destId="{4F5C6F35-44CF-4864-902E-B90752545C24}" srcOrd="1" destOrd="0" presId="urn:microsoft.com/office/officeart/2008/layout/HalfCircleOrganizationChart"/>
    <dgm:cxn modelId="{5AA1D2E3-55E8-4D77-929B-77E2B9ADAB9B}" type="presParOf" srcId="{54C7304D-57BD-4D00-8AFB-1918A2B97CAC}" destId="{7761E6D4-BE8B-4EAE-BF71-E4371F22E05C}" srcOrd="2" destOrd="0" presId="urn:microsoft.com/office/officeart/2008/layout/HalfCircleOrganizationChart"/>
    <dgm:cxn modelId="{20D69C9A-7501-43C7-A8E3-C4E1B9AAB33E}" type="presParOf" srcId="{869E6F6B-88FA-445C-9B40-0D2AD7150F83}" destId="{ACBB87A6-C874-4FCF-A237-A130827CBF89}" srcOrd="10" destOrd="0" presId="urn:microsoft.com/office/officeart/2008/layout/HalfCircleOrganizationChart"/>
    <dgm:cxn modelId="{2FE443F6-C512-4DD4-8D4A-A5D50EE8D636}" type="presParOf" srcId="{869E6F6B-88FA-445C-9B40-0D2AD7150F83}" destId="{47645375-14ED-4887-966E-CF1CC0343CC0}" srcOrd="11" destOrd="0" presId="urn:microsoft.com/office/officeart/2008/layout/HalfCircleOrganizationChart"/>
    <dgm:cxn modelId="{ABF6F935-70D9-43E2-A560-B538A5A054F3}" type="presParOf" srcId="{47645375-14ED-4887-966E-CF1CC0343CC0}" destId="{64DABC9F-05E7-4271-9ACD-FF0D9785C315}" srcOrd="0" destOrd="0" presId="urn:microsoft.com/office/officeart/2008/layout/HalfCircleOrganizationChart"/>
    <dgm:cxn modelId="{935D2F95-84D1-4C1D-AE42-7EDC5193A532}" type="presParOf" srcId="{64DABC9F-05E7-4271-9ACD-FF0D9785C315}" destId="{F551AE89-D7FC-4EE0-ACFE-F334DAC3EBB2}" srcOrd="0" destOrd="0" presId="urn:microsoft.com/office/officeart/2008/layout/HalfCircleOrganizationChart"/>
    <dgm:cxn modelId="{517F6437-D393-45E8-A021-22BAE4D1CD79}" type="presParOf" srcId="{64DABC9F-05E7-4271-9ACD-FF0D9785C315}" destId="{5973428A-4FDA-42E6-9F84-248F27836794}" srcOrd="1" destOrd="0" presId="urn:microsoft.com/office/officeart/2008/layout/HalfCircleOrganizationChart"/>
    <dgm:cxn modelId="{5AD19F66-A8B3-478E-B285-C7466D652A90}" type="presParOf" srcId="{64DABC9F-05E7-4271-9ACD-FF0D9785C315}" destId="{3D7A4956-E0E6-475B-AEFA-6A2E0CD5D52E}" srcOrd="2" destOrd="0" presId="urn:microsoft.com/office/officeart/2008/layout/HalfCircleOrganizationChart"/>
    <dgm:cxn modelId="{107DAB6D-7B7F-43DC-BD0F-D8D21CC0D86D}" type="presParOf" srcId="{64DABC9F-05E7-4271-9ACD-FF0D9785C315}" destId="{6C118136-7BE1-4620-9BE5-DC395FC80D04}" srcOrd="3" destOrd="0" presId="urn:microsoft.com/office/officeart/2008/layout/HalfCircleOrganizationChart"/>
    <dgm:cxn modelId="{215B6582-AE52-40B5-A736-3C82E2E58143}" type="presParOf" srcId="{47645375-14ED-4887-966E-CF1CC0343CC0}" destId="{02AB9EAB-D111-4F47-92CA-036B1173E3C5}" srcOrd="1" destOrd="0" presId="urn:microsoft.com/office/officeart/2008/layout/HalfCircleOrganizationChart"/>
    <dgm:cxn modelId="{B8529DEF-D501-4237-A6E3-6E651A4EECD4}" type="presParOf" srcId="{47645375-14ED-4887-966E-CF1CC0343CC0}" destId="{B539896E-4F60-4BA6-A199-4AC78579A2E6}" srcOrd="2" destOrd="0" presId="urn:microsoft.com/office/officeart/2008/layout/HalfCircleOrganizationChart"/>
    <dgm:cxn modelId="{2FBB2E70-E0E3-4984-BB2C-7C9CB2C84EE5}" type="presParOf" srcId="{E33535F5-16E0-4630-8AC8-BB5F7A325D42}" destId="{9A19F1E9-AA9B-4CA7-BBA5-BFDE2F4F7990}" srcOrd="2" destOrd="0" presId="urn:microsoft.com/office/officeart/2008/layout/HalfCircleOrganizationChart"/>
    <dgm:cxn modelId="{25221415-A474-4836-B40E-0B9B9C1025A5}" type="presParOf" srcId="{15568A07-F2C4-492F-B1B8-319D908E9817}" destId="{C062D939-773E-4B95-B292-4B05A7B734E5}" srcOrd="6" destOrd="0" presId="urn:microsoft.com/office/officeart/2008/layout/HalfCircleOrganizationChart"/>
    <dgm:cxn modelId="{BDA1B77A-DDC7-4BB5-8C08-5A8C3E5217FD}" type="presParOf" srcId="{15568A07-F2C4-492F-B1B8-319D908E9817}" destId="{DA04D6D2-27A2-44C5-BB48-FF264AE93C2F}" srcOrd="7" destOrd="0" presId="urn:microsoft.com/office/officeart/2008/layout/HalfCircleOrganizationChart"/>
    <dgm:cxn modelId="{C8808BED-43D1-46D2-B431-7DC076F9BAC4}" type="presParOf" srcId="{DA04D6D2-27A2-44C5-BB48-FF264AE93C2F}" destId="{FB40F8F3-84B8-43F3-BD8D-90FEDB72B0C0}" srcOrd="0" destOrd="0" presId="urn:microsoft.com/office/officeart/2008/layout/HalfCircleOrganizationChart"/>
    <dgm:cxn modelId="{07DCA176-8BF8-4478-A13C-4A0700BC8E45}" type="presParOf" srcId="{FB40F8F3-84B8-43F3-BD8D-90FEDB72B0C0}" destId="{95A05550-641C-4205-8BF9-F202DF1605CD}" srcOrd="0" destOrd="0" presId="urn:microsoft.com/office/officeart/2008/layout/HalfCircleOrganizationChart"/>
    <dgm:cxn modelId="{06B3EE9E-ED20-4C69-9FC3-0B710F8751F6}" type="presParOf" srcId="{FB40F8F3-84B8-43F3-BD8D-90FEDB72B0C0}" destId="{03144C20-7F7D-440D-AB59-572D39DF7010}" srcOrd="1" destOrd="0" presId="urn:microsoft.com/office/officeart/2008/layout/HalfCircleOrganizationChart"/>
    <dgm:cxn modelId="{7A0848AF-AB9A-4CD3-9BE6-FC7BD7393073}" type="presParOf" srcId="{FB40F8F3-84B8-43F3-BD8D-90FEDB72B0C0}" destId="{A62DD83F-3ADA-4221-B503-5D496DAE834D}" srcOrd="2" destOrd="0" presId="urn:microsoft.com/office/officeart/2008/layout/HalfCircleOrganizationChart"/>
    <dgm:cxn modelId="{612969A6-0512-4DA3-88D1-62691558BCB2}" type="presParOf" srcId="{FB40F8F3-84B8-43F3-BD8D-90FEDB72B0C0}" destId="{A11587C9-C5E0-446D-8B87-CFF277430934}" srcOrd="3" destOrd="0" presId="urn:microsoft.com/office/officeart/2008/layout/HalfCircleOrganizationChart"/>
    <dgm:cxn modelId="{695839AB-E4F8-4306-9BE0-28D5F89F6818}" type="presParOf" srcId="{DA04D6D2-27A2-44C5-BB48-FF264AE93C2F}" destId="{9726DFC8-D941-4F4F-8FD5-E606DB43C6EE}" srcOrd="1" destOrd="0" presId="urn:microsoft.com/office/officeart/2008/layout/HalfCircleOrganizationChart"/>
    <dgm:cxn modelId="{2B5D5EC7-B998-4521-8E29-CE466914ACEE}" type="presParOf" srcId="{9726DFC8-D941-4F4F-8FD5-E606DB43C6EE}" destId="{A8535662-A95C-47B7-A529-EF1ED7C496C5}" srcOrd="0" destOrd="0" presId="urn:microsoft.com/office/officeart/2008/layout/HalfCircleOrganizationChart"/>
    <dgm:cxn modelId="{14922908-203B-4704-BEA1-8E3D4F705E00}" type="presParOf" srcId="{9726DFC8-D941-4F4F-8FD5-E606DB43C6EE}" destId="{0BD44C9E-615D-40B9-BF9D-B644BC47CF03}" srcOrd="1" destOrd="0" presId="urn:microsoft.com/office/officeart/2008/layout/HalfCircleOrganizationChart"/>
    <dgm:cxn modelId="{B92E2C6A-7939-40A8-AE3A-1A70B784A73B}" type="presParOf" srcId="{0BD44C9E-615D-40B9-BF9D-B644BC47CF03}" destId="{A432777A-C38A-4E32-9B0F-B2222E4E35E9}" srcOrd="0" destOrd="0" presId="urn:microsoft.com/office/officeart/2008/layout/HalfCircleOrganizationChart"/>
    <dgm:cxn modelId="{507181DD-5F6D-4F34-9760-3677E5C6A094}" type="presParOf" srcId="{A432777A-C38A-4E32-9B0F-B2222E4E35E9}" destId="{79F4BACD-BD2B-4A0D-ABF5-826839770454}" srcOrd="0" destOrd="0" presId="urn:microsoft.com/office/officeart/2008/layout/HalfCircleOrganizationChart"/>
    <dgm:cxn modelId="{27D8205B-D665-47D7-8EE8-82010D178FB9}" type="presParOf" srcId="{A432777A-C38A-4E32-9B0F-B2222E4E35E9}" destId="{00683881-4645-467C-A38A-A617B6EFA1B3}" srcOrd="1" destOrd="0" presId="urn:microsoft.com/office/officeart/2008/layout/HalfCircleOrganizationChart"/>
    <dgm:cxn modelId="{BB3B6B0C-FF0D-49A5-9134-9D0DE91A22D6}" type="presParOf" srcId="{A432777A-C38A-4E32-9B0F-B2222E4E35E9}" destId="{6D95C9C1-E329-4841-92E8-D8F4634442C7}" srcOrd="2" destOrd="0" presId="urn:microsoft.com/office/officeart/2008/layout/HalfCircleOrganizationChart"/>
    <dgm:cxn modelId="{63A96DF0-3945-4691-B7F6-B3D8FCA12680}" type="presParOf" srcId="{A432777A-C38A-4E32-9B0F-B2222E4E35E9}" destId="{CF3BEA6F-E24B-46C8-8D3B-B7D64B390E41}" srcOrd="3" destOrd="0" presId="urn:microsoft.com/office/officeart/2008/layout/HalfCircleOrganizationChart"/>
    <dgm:cxn modelId="{DC724E81-A950-4066-B17F-89A5CC2357A5}" type="presParOf" srcId="{0BD44C9E-615D-40B9-BF9D-B644BC47CF03}" destId="{DBF65E7E-A699-4C46-BEA0-22B9B9F77A11}" srcOrd="1" destOrd="0" presId="urn:microsoft.com/office/officeart/2008/layout/HalfCircleOrganizationChart"/>
    <dgm:cxn modelId="{491AA129-DB17-4539-B970-3FE75BC6A117}" type="presParOf" srcId="{0BD44C9E-615D-40B9-BF9D-B644BC47CF03}" destId="{2C97B12B-B6E8-438B-AA61-9DB7C0E810CB}" srcOrd="2" destOrd="0" presId="urn:microsoft.com/office/officeart/2008/layout/HalfCircleOrganizationChart"/>
    <dgm:cxn modelId="{091FBD72-BFCF-41DB-9B6C-DF837959C85B}" type="presParOf" srcId="{9726DFC8-D941-4F4F-8FD5-E606DB43C6EE}" destId="{4BC07725-8AC4-44FF-B7EB-B0D32E93442E}" srcOrd="2" destOrd="0" presId="urn:microsoft.com/office/officeart/2008/layout/HalfCircleOrganizationChart"/>
    <dgm:cxn modelId="{4A6AABCE-41C6-4E92-A0E1-AB0FF4D6A941}" type="presParOf" srcId="{9726DFC8-D941-4F4F-8FD5-E606DB43C6EE}" destId="{D9F0906C-26C9-439F-BFB9-73A0E277A697}" srcOrd="3" destOrd="0" presId="urn:microsoft.com/office/officeart/2008/layout/HalfCircleOrganizationChart"/>
    <dgm:cxn modelId="{FFB51FC3-C67E-49E5-9126-0879711FF86C}" type="presParOf" srcId="{D9F0906C-26C9-439F-BFB9-73A0E277A697}" destId="{813EFCB6-3A52-47A9-A18E-35DA73F3F96A}" srcOrd="0" destOrd="0" presId="urn:microsoft.com/office/officeart/2008/layout/HalfCircleOrganizationChart"/>
    <dgm:cxn modelId="{07410A8A-F936-4AD7-AE05-F251643C19BF}" type="presParOf" srcId="{813EFCB6-3A52-47A9-A18E-35DA73F3F96A}" destId="{E858ABCD-5BA1-49CE-8EB4-3A3301159F0B}" srcOrd="0" destOrd="0" presId="urn:microsoft.com/office/officeart/2008/layout/HalfCircleOrganizationChart"/>
    <dgm:cxn modelId="{AAEA4B5A-8515-4394-8C43-008B6DB2DB44}" type="presParOf" srcId="{813EFCB6-3A52-47A9-A18E-35DA73F3F96A}" destId="{C4319D9A-AC68-44C1-BE10-E21E3FB012C4}" srcOrd="1" destOrd="0" presId="urn:microsoft.com/office/officeart/2008/layout/HalfCircleOrganizationChart"/>
    <dgm:cxn modelId="{83D7AE3C-3A2C-4D31-838A-98EF68036899}" type="presParOf" srcId="{813EFCB6-3A52-47A9-A18E-35DA73F3F96A}" destId="{B15E5791-F802-4497-A71A-A19283D5902A}" srcOrd="2" destOrd="0" presId="urn:microsoft.com/office/officeart/2008/layout/HalfCircleOrganizationChart"/>
    <dgm:cxn modelId="{E160BEA2-667E-4708-81A2-A4E0B4EBC327}" type="presParOf" srcId="{813EFCB6-3A52-47A9-A18E-35DA73F3F96A}" destId="{7CA1778B-42CF-443E-89BE-D807AB498DA2}" srcOrd="3" destOrd="0" presId="urn:microsoft.com/office/officeart/2008/layout/HalfCircleOrganizationChart"/>
    <dgm:cxn modelId="{DEE35C03-B036-4E53-B5F1-D88F7D121695}" type="presParOf" srcId="{D9F0906C-26C9-439F-BFB9-73A0E277A697}" destId="{3BDD23B5-0C19-46BD-B679-A3D38D156A84}" srcOrd="1" destOrd="0" presId="urn:microsoft.com/office/officeart/2008/layout/HalfCircleOrganizationChart"/>
    <dgm:cxn modelId="{05856F02-9887-4B1E-9FD9-AAEB8FA20D51}" type="presParOf" srcId="{D9F0906C-26C9-439F-BFB9-73A0E277A697}" destId="{94B67298-D9D8-48FB-BDF0-1F726601C5FA}" srcOrd="2" destOrd="0" presId="urn:microsoft.com/office/officeart/2008/layout/HalfCircleOrganizationChart"/>
    <dgm:cxn modelId="{A0291C2C-0C9D-4A00-8DE3-838A1A612F52}" type="presParOf" srcId="{9726DFC8-D941-4F4F-8FD5-E606DB43C6EE}" destId="{67BAC57A-3E8B-415A-95F0-3EE24AF85363}" srcOrd="4" destOrd="0" presId="urn:microsoft.com/office/officeart/2008/layout/HalfCircleOrganizationChart"/>
    <dgm:cxn modelId="{D76646BB-22C8-4015-8344-5B037EC43F02}" type="presParOf" srcId="{9726DFC8-D941-4F4F-8FD5-E606DB43C6EE}" destId="{48AD47B2-7E51-4441-BC3C-F3E647719ECA}" srcOrd="5" destOrd="0" presId="urn:microsoft.com/office/officeart/2008/layout/HalfCircleOrganizationChart"/>
    <dgm:cxn modelId="{7536303C-FD9F-4A2E-8C64-D660F6A772B4}" type="presParOf" srcId="{48AD47B2-7E51-4441-BC3C-F3E647719ECA}" destId="{2DC40B07-B64D-4829-B8DC-928FCED0625A}" srcOrd="0" destOrd="0" presId="urn:microsoft.com/office/officeart/2008/layout/HalfCircleOrganizationChart"/>
    <dgm:cxn modelId="{0AC4CB56-AD8C-4E56-8701-D441291F316B}" type="presParOf" srcId="{2DC40B07-B64D-4829-B8DC-928FCED0625A}" destId="{DFB115A3-21FB-4247-8796-7CF2A67EB132}" srcOrd="0" destOrd="0" presId="urn:microsoft.com/office/officeart/2008/layout/HalfCircleOrganizationChart"/>
    <dgm:cxn modelId="{C1D41D56-D604-4DCA-8596-8A505A285D31}" type="presParOf" srcId="{2DC40B07-B64D-4829-B8DC-928FCED0625A}" destId="{921B0C95-51EE-49D6-BFC6-16FB86ADD8C0}" srcOrd="1" destOrd="0" presId="urn:microsoft.com/office/officeart/2008/layout/HalfCircleOrganizationChart"/>
    <dgm:cxn modelId="{F697CCDA-6AAF-4F74-B5B5-11FF8B0212D3}" type="presParOf" srcId="{2DC40B07-B64D-4829-B8DC-928FCED0625A}" destId="{951DC9FB-7908-4DAC-8BC0-C36FE1A122D6}" srcOrd="2" destOrd="0" presId="urn:microsoft.com/office/officeart/2008/layout/HalfCircleOrganizationChart"/>
    <dgm:cxn modelId="{9CD6BBC3-5B91-4458-95DD-291C59096950}" type="presParOf" srcId="{2DC40B07-B64D-4829-B8DC-928FCED0625A}" destId="{EB4DDB08-8A4B-415A-AC44-D918FA6869AC}" srcOrd="3" destOrd="0" presId="urn:microsoft.com/office/officeart/2008/layout/HalfCircleOrganizationChart"/>
    <dgm:cxn modelId="{9C3CC8C8-C059-4849-A26D-C9AAB68586B2}" type="presParOf" srcId="{48AD47B2-7E51-4441-BC3C-F3E647719ECA}" destId="{064CCCBA-FD5D-4D34-ADFC-FABD5FA750F4}" srcOrd="1" destOrd="0" presId="urn:microsoft.com/office/officeart/2008/layout/HalfCircleOrganizationChart"/>
    <dgm:cxn modelId="{6E919447-96D9-4549-80C8-79DB24C8531F}" type="presParOf" srcId="{48AD47B2-7E51-4441-BC3C-F3E647719ECA}" destId="{385515D0-7BE4-4C59-B6D0-0DC03C2DDDF9}" srcOrd="2" destOrd="0" presId="urn:microsoft.com/office/officeart/2008/layout/HalfCircleOrganizationChart"/>
    <dgm:cxn modelId="{1A1A2F3E-28A8-4DFE-AC2A-0FFF6734E21F}" type="presParOf" srcId="{9726DFC8-D941-4F4F-8FD5-E606DB43C6EE}" destId="{DC5B6959-33EA-44C5-A3BD-DC296353557D}" srcOrd="6" destOrd="0" presId="urn:microsoft.com/office/officeart/2008/layout/HalfCircleOrganizationChart"/>
    <dgm:cxn modelId="{74AFE323-BF77-4A9A-B5AA-FDAA51EE9BB0}" type="presParOf" srcId="{9726DFC8-D941-4F4F-8FD5-E606DB43C6EE}" destId="{0A996D6B-9ABC-4D80-AA21-2BE6B1FAF647}" srcOrd="7" destOrd="0" presId="urn:microsoft.com/office/officeart/2008/layout/HalfCircleOrganizationChart"/>
    <dgm:cxn modelId="{AC229B04-94FE-4A37-9FC7-F530BAE980F5}" type="presParOf" srcId="{0A996D6B-9ABC-4D80-AA21-2BE6B1FAF647}" destId="{CE00A964-471F-4FE5-A017-C2E0823B0F05}" srcOrd="0" destOrd="0" presId="urn:microsoft.com/office/officeart/2008/layout/HalfCircleOrganizationChart"/>
    <dgm:cxn modelId="{A603E00E-F855-4E5D-B70E-3E5C6E18DA13}" type="presParOf" srcId="{CE00A964-471F-4FE5-A017-C2E0823B0F05}" destId="{46A65FA6-94BC-4088-8CFE-6326C7A02ADA}" srcOrd="0" destOrd="0" presId="urn:microsoft.com/office/officeart/2008/layout/HalfCircleOrganizationChart"/>
    <dgm:cxn modelId="{3939F0F1-1DA4-4B62-AF99-A71709740D64}" type="presParOf" srcId="{CE00A964-471F-4FE5-A017-C2E0823B0F05}" destId="{38C1A59D-17BE-4A5B-B911-0CD32818D55F}" srcOrd="1" destOrd="0" presId="urn:microsoft.com/office/officeart/2008/layout/HalfCircleOrganizationChart"/>
    <dgm:cxn modelId="{B69D66A5-C626-4195-8E90-83A5D0B303EA}" type="presParOf" srcId="{CE00A964-471F-4FE5-A017-C2E0823B0F05}" destId="{38BE5FD7-0BFC-4F25-A40C-199429A61149}" srcOrd="2" destOrd="0" presId="urn:microsoft.com/office/officeart/2008/layout/HalfCircleOrganizationChart"/>
    <dgm:cxn modelId="{B7D69695-3D29-450D-A858-FF78A97F930B}" type="presParOf" srcId="{CE00A964-471F-4FE5-A017-C2E0823B0F05}" destId="{1992FB9E-36BF-46D9-B6A2-D1F1510EC349}" srcOrd="3" destOrd="0" presId="urn:microsoft.com/office/officeart/2008/layout/HalfCircleOrganizationChart"/>
    <dgm:cxn modelId="{2F6BFBA1-3D2D-46E2-984A-B00C86CC48F4}" type="presParOf" srcId="{0A996D6B-9ABC-4D80-AA21-2BE6B1FAF647}" destId="{3C04C5F1-16C9-4693-BE02-3ACBD5AF98C7}" srcOrd="1" destOrd="0" presId="urn:microsoft.com/office/officeart/2008/layout/HalfCircleOrganizationChart"/>
    <dgm:cxn modelId="{4753D0FC-82F8-46F8-9807-3663CFEABFCC}" type="presParOf" srcId="{0A996D6B-9ABC-4D80-AA21-2BE6B1FAF647}" destId="{A29DC8DC-CC58-49A9-8EBE-02F7475798D7}" srcOrd="2" destOrd="0" presId="urn:microsoft.com/office/officeart/2008/layout/HalfCircleOrganizationChart"/>
    <dgm:cxn modelId="{6D002875-D4A1-407C-BEB5-5808C607F549}" type="presParOf" srcId="{DA04D6D2-27A2-44C5-BB48-FF264AE93C2F}" destId="{AEA686B2-0E81-40C2-B16D-1C5F075454E9}" srcOrd="2" destOrd="0" presId="urn:microsoft.com/office/officeart/2008/layout/HalfCircleOrganizationChart"/>
    <dgm:cxn modelId="{6217F6EC-8E4D-495C-906A-0DB861020EC1}" type="presParOf" srcId="{15568A07-F2C4-492F-B1B8-319D908E9817}" destId="{948EC355-9BCB-4F02-ADF4-443F2A7EA33E}" srcOrd="8" destOrd="0" presId="urn:microsoft.com/office/officeart/2008/layout/HalfCircleOrganizationChart"/>
    <dgm:cxn modelId="{B85E1ABC-9B08-436A-BCC2-859742B5E726}" type="presParOf" srcId="{15568A07-F2C4-492F-B1B8-319D908E9817}" destId="{17D3912B-4911-40F1-8ED3-5614232A227F}" srcOrd="9" destOrd="0" presId="urn:microsoft.com/office/officeart/2008/layout/HalfCircleOrganizationChart"/>
    <dgm:cxn modelId="{B55988CC-C72F-4019-99C4-C798E2CFDB7B}" type="presParOf" srcId="{17D3912B-4911-40F1-8ED3-5614232A227F}" destId="{EFCACD4B-A933-4FAB-BAF4-7DA054EA1692}" srcOrd="0" destOrd="0" presId="urn:microsoft.com/office/officeart/2008/layout/HalfCircleOrganizationChart"/>
    <dgm:cxn modelId="{44545BE7-0A68-48F6-8769-6B51109D0317}" type="presParOf" srcId="{EFCACD4B-A933-4FAB-BAF4-7DA054EA1692}" destId="{18FDB99D-FEF1-4BC3-A959-E047871C5702}" srcOrd="0" destOrd="0" presId="urn:microsoft.com/office/officeart/2008/layout/HalfCircleOrganizationChart"/>
    <dgm:cxn modelId="{3D8560EF-F15C-4393-8A27-CCD63FDB9D93}" type="presParOf" srcId="{EFCACD4B-A933-4FAB-BAF4-7DA054EA1692}" destId="{03291FB6-ED78-43CD-A645-FACC72CDC5EC}" srcOrd="1" destOrd="0" presId="urn:microsoft.com/office/officeart/2008/layout/HalfCircleOrganizationChart"/>
    <dgm:cxn modelId="{A832BC9D-1C5B-4E6A-B4AB-AEA08F529D7E}" type="presParOf" srcId="{EFCACD4B-A933-4FAB-BAF4-7DA054EA1692}" destId="{D38275DD-32AB-4FB6-9A18-B01E85F516C7}" srcOrd="2" destOrd="0" presId="urn:microsoft.com/office/officeart/2008/layout/HalfCircleOrganizationChart"/>
    <dgm:cxn modelId="{96EFB7C2-9E5F-4C12-8E5A-D7EA2289A9F6}" type="presParOf" srcId="{EFCACD4B-A933-4FAB-BAF4-7DA054EA1692}" destId="{8007C4CA-7DAC-4328-8C26-5D4CB5262EB7}" srcOrd="3" destOrd="0" presId="urn:microsoft.com/office/officeart/2008/layout/HalfCircleOrganizationChart"/>
    <dgm:cxn modelId="{2920DCCD-70BB-4278-98DC-F7E0D22CCB25}" type="presParOf" srcId="{17D3912B-4911-40F1-8ED3-5614232A227F}" destId="{547DB3CF-3A19-48BA-95C0-504290585D6E}" srcOrd="1" destOrd="0" presId="urn:microsoft.com/office/officeart/2008/layout/HalfCircleOrganizationChart"/>
    <dgm:cxn modelId="{E6B934CF-EFBC-4AD0-8266-771A7457B658}" type="presParOf" srcId="{547DB3CF-3A19-48BA-95C0-504290585D6E}" destId="{026C53D6-828A-4FFF-89E5-3117EF05ED2D}" srcOrd="0" destOrd="0" presId="urn:microsoft.com/office/officeart/2008/layout/HalfCircleOrganizationChart"/>
    <dgm:cxn modelId="{A7D43731-2E96-4479-AD64-95A68AE0AE8B}" type="presParOf" srcId="{547DB3CF-3A19-48BA-95C0-504290585D6E}" destId="{C841E758-3A04-45F9-B73B-EA44B0EBBEDB}" srcOrd="1" destOrd="0" presId="urn:microsoft.com/office/officeart/2008/layout/HalfCircleOrganizationChart"/>
    <dgm:cxn modelId="{C5548729-BAA8-4C25-9C9F-4034BA62C0BB}" type="presParOf" srcId="{C841E758-3A04-45F9-B73B-EA44B0EBBEDB}" destId="{11D83CD1-8756-4704-8983-8CCF8006F57F}" srcOrd="0" destOrd="0" presId="urn:microsoft.com/office/officeart/2008/layout/HalfCircleOrganizationChart"/>
    <dgm:cxn modelId="{C5E33A7D-B424-4796-8E1D-E27C3B21533E}" type="presParOf" srcId="{11D83CD1-8756-4704-8983-8CCF8006F57F}" destId="{B2A926DA-E693-4AC4-8EB1-57B6CA2D6123}" srcOrd="0" destOrd="0" presId="urn:microsoft.com/office/officeart/2008/layout/HalfCircleOrganizationChart"/>
    <dgm:cxn modelId="{53390052-60F5-4EA2-8B07-DA79E78E9AD9}" type="presParOf" srcId="{11D83CD1-8756-4704-8983-8CCF8006F57F}" destId="{A323D23C-F775-409B-BE83-0695ADAF2436}" srcOrd="1" destOrd="0" presId="urn:microsoft.com/office/officeart/2008/layout/HalfCircleOrganizationChart"/>
    <dgm:cxn modelId="{F39B78BD-62DF-42B8-B791-7BF951C133A6}" type="presParOf" srcId="{11D83CD1-8756-4704-8983-8CCF8006F57F}" destId="{D587320B-8B8B-4C7B-90B3-2B9BC5C33C3A}" srcOrd="2" destOrd="0" presId="urn:microsoft.com/office/officeart/2008/layout/HalfCircleOrganizationChart"/>
    <dgm:cxn modelId="{06458C3F-1048-4F11-BB18-D0367176447C}" type="presParOf" srcId="{11D83CD1-8756-4704-8983-8CCF8006F57F}" destId="{7F092DE1-16BA-466E-A5F7-87534811BB6E}" srcOrd="3" destOrd="0" presId="urn:microsoft.com/office/officeart/2008/layout/HalfCircleOrganizationChart"/>
    <dgm:cxn modelId="{874D2889-59B5-4EB8-A457-0B2FA0CCCA1F}" type="presParOf" srcId="{C841E758-3A04-45F9-B73B-EA44B0EBBEDB}" destId="{3988EF7F-0027-4B36-87D5-3BCB95790290}" srcOrd="1" destOrd="0" presId="urn:microsoft.com/office/officeart/2008/layout/HalfCircleOrganizationChart"/>
    <dgm:cxn modelId="{7DE62F6A-3953-4438-A198-6E2FDFA6BA45}" type="presParOf" srcId="{C841E758-3A04-45F9-B73B-EA44B0EBBEDB}" destId="{14FBA7DA-D966-486C-BBD2-0B786BD9DA80}" srcOrd="2" destOrd="0" presId="urn:microsoft.com/office/officeart/2008/layout/HalfCircleOrganizationChart"/>
    <dgm:cxn modelId="{277D7DC6-6222-49C0-B866-9AF667EA2EDA}" type="presParOf" srcId="{547DB3CF-3A19-48BA-95C0-504290585D6E}" destId="{2A155E76-61B8-4F78-91C5-D262DEAB1F47}" srcOrd="2" destOrd="0" presId="urn:microsoft.com/office/officeart/2008/layout/HalfCircleOrganizationChart"/>
    <dgm:cxn modelId="{954FFF19-7503-4439-8408-E87636F69FC3}" type="presParOf" srcId="{547DB3CF-3A19-48BA-95C0-504290585D6E}" destId="{8BB7A1CD-50B3-4298-ABE8-23E50487E8DC}" srcOrd="3" destOrd="0" presId="urn:microsoft.com/office/officeart/2008/layout/HalfCircleOrganizationChart"/>
    <dgm:cxn modelId="{56847B10-A873-4742-9ABD-A862FDAF954E}" type="presParOf" srcId="{8BB7A1CD-50B3-4298-ABE8-23E50487E8DC}" destId="{BB580A64-B255-474E-9453-AB9E77CC83F4}" srcOrd="0" destOrd="0" presId="urn:microsoft.com/office/officeart/2008/layout/HalfCircleOrganizationChart"/>
    <dgm:cxn modelId="{6F13DA11-8AD7-4862-8B6C-B80FFDFAFEE1}" type="presParOf" srcId="{BB580A64-B255-474E-9453-AB9E77CC83F4}" destId="{A136B5C1-B7E1-496D-87D1-A523D9A091B2}" srcOrd="0" destOrd="0" presId="urn:microsoft.com/office/officeart/2008/layout/HalfCircleOrganizationChart"/>
    <dgm:cxn modelId="{12EF4F09-7632-481D-88F3-1F31B2FD97AD}" type="presParOf" srcId="{BB580A64-B255-474E-9453-AB9E77CC83F4}" destId="{327FEED0-BE68-4371-84A4-561759C920D9}" srcOrd="1" destOrd="0" presId="urn:microsoft.com/office/officeart/2008/layout/HalfCircleOrganizationChart"/>
    <dgm:cxn modelId="{C3309D8B-3E90-4553-8C40-A91C4F7AF6F5}" type="presParOf" srcId="{BB580A64-B255-474E-9453-AB9E77CC83F4}" destId="{4481DEDA-D0DB-4D31-B15C-753A862DB46D}" srcOrd="2" destOrd="0" presId="urn:microsoft.com/office/officeart/2008/layout/HalfCircleOrganizationChart"/>
    <dgm:cxn modelId="{1B3372E9-6BC0-4255-A022-868E93935383}" type="presParOf" srcId="{BB580A64-B255-474E-9453-AB9E77CC83F4}" destId="{8ACAE533-0B25-4AD2-96D1-C7EF9F86A5AD}" srcOrd="3" destOrd="0" presId="urn:microsoft.com/office/officeart/2008/layout/HalfCircleOrganizationChart"/>
    <dgm:cxn modelId="{07FE50A7-1D29-4F85-B095-9B5812ADA1AA}" type="presParOf" srcId="{8BB7A1CD-50B3-4298-ABE8-23E50487E8DC}" destId="{2FF3EDFF-FC00-4FBA-824B-6A4662896A10}" srcOrd="1" destOrd="0" presId="urn:microsoft.com/office/officeart/2008/layout/HalfCircleOrganizationChart"/>
    <dgm:cxn modelId="{D82EBA65-3FD3-4188-B2B0-D6D260D0FE70}" type="presParOf" srcId="{8BB7A1CD-50B3-4298-ABE8-23E50487E8DC}" destId="{F2285826-DBB0-4CBD-90ED-DB92390BA4BC}" srcOrd="2" destOrd="0" presId="urn:microsoft.com/office/officeart/2008/layout/HalfCircleOrganizationChart"/>
    <dgm:cxn modelId="{0A3E056B-7AF9-4C4A-B057-AF564603B807}" type="presParOf" srcId="{17D3912B-4911-40F1-8ED3-5614232A227F}" destId="{5BEF175A-185F-4845-A32E-E386EE506372}" srcOrd="2" destOrd="0" presId="urn:microsoft.com/office/officeart/2008/layout/HalfCircleOrganizationChart"/>
    <dgm:cxn modelId="{A7DA3C9B-F7D0-4AD9-8F8A-A6F96445BAEE}" type="presParOf" srcId="{15568A07-F2C4-492F-B1B8-319D908E9817}" destId="{71EA1955-301E-4FDE-A5F7-6D4FB17A2D6A}" srcOrd="10" destOrd="0" presId="urn:microsoft.com/office/officeart/2008/layout/HalfCircleOrganizationChart"/>
    <dgm:cxn modelId="{9BF134EE-F9FF-42C9-A38E-EA9EE897CE3F}" type="presParOf" srcId="{15568A07-F2C4-492F-B1B8-319D908E9817}" destId="{2C819E9A-49CF-44CC-B1C6-B023808C7C69}" srcOrd="11" destOrd="0" presId="urn:microsoft.com/office/officeart/2008/layout/HalfCircleOrganizationChart"/>
    <dgm:cxn modelId="{5D51559C-0C29-46D7-8C1C-F243D1750E2F}" type="presParOf" srcId="{2C819E9A-49CF-44CC-B1C6-B023808C7C69}" destId="{2F27697A-3554-4EAB-BDA1-116B0B65AF56}" srcOrd="0" destOrd="0" presId="urn:microsoft.com/office/officeart/2008/layout/HalfCircleOrganizationChart"/>
    <dgm:cxn modelId="{09C763D6-D851-4347-959D-6C161428B82E}" type="presParOf" srcId="{2F27697A-3554-4EAB-BDA1-116B0B65AF56}" destId="{D891CE81-1E9B-4683-85BB-BB1F5A18E206}" srcOrd="0" destOrd="0" presId="urn:microsoft.com/office/officeart/2008/layout/HalfCircleOrganizationChart"/>
    <dgm:cxn modelId="{D1A9C5BA-EC14-4EA8-857D-19A9475810B6}" type="presParOf" srcId="{2F27697A-3554-4EAB-BDA1-116B0B65AF56}" destId="{9CF43CEE-AB29-48EE-8687-57AA92005EB6}" srcOrd="1" destOrd="0" presId="urn:microsoft.com/office/officeart/2008/layout/HalfCircleOrganizationChart"/>
    <dgm:cxn modelId="{892A5461-C354-42A2-B2EA-AB3303A9A2AB}" type="presParOf" srcId="{2F27697A-3554-4EAB-BDA1-116B0B65AF56}" destId="{35AC5559-BD01-44EE-BB48-FB0048CAEBBD}" srcOrd="2" destOrd="0" presId="urn:microsoft.com/office/officeart/2008/layout/HalfCircleOrganizationChart"/>
    <dgm:cxn modelId="{2F19F01A-5B09-4A77-A3DA-7A9357537723}" type="presParOf" srcId="{2F27697A-3554-4EAB-BDA1-116B0B65AF56}" destId="{97B60EA8-97F5-4CE2-80B5-E1402D3B11CB}" srcOrd="3" destOrd="0" presId="urn:microsoft.com/office/officeart/2008/layout/HalfCircleOrganizationChart"/>
    <dgm:cxn modelId="{C00F1015-9BBF-4CDE-A9D7-F7015B293A71}" type="presParOf" srcId="{2C819E9A-49CF-44CC-B1C6-B023808C7C69}" destId="{0764492C-668F-49E9-8F01-38FA170F2D5D}" srcOrd="1" destOrd="0" presId="urn:microsoft.com/office/officeart/2008/layout/HalfCircleOrganizationChart"/>
    <dgm:cxn modelId="{84A0BEE4-851C-4FC1-8056-2A3567BDF218}" type="presParOf" srcId="{0764492C-668F-49E9-8F01-38FA170F2D5D}" destId="{19ACAAF8-1B98-409D-A3E0-737DF31597EA}" srcOrd="0" destOrd="0" presId="urn:microsoft.com/office/officeart/2008/layout/HalfCircleOrganizationChart"/>
    <dgm:cxn modelId="{8C9239CC-4E7A-4BBC-9C3D-5DD1528B0264}" type="presParOf" srcId="{0764492C-668F-49E9-8F01-38FA170F2D5D}" destId="{C29ECBC5-23BA-4BE4-98E0-ECAB09E6F3F3}" srcOrd="1" destOrd="0" presId="urn:microsoft.com/office/officeart/2008/layout/HalfCircleOrganizationChart"/>
    <dgm:cxn modelId="{71C90A28-BA58-4FE1-B1AB-5799240D6072}" type="presParOf" srcId="{C29ECBC5-23BA-4BE4-98E0-ECAB09E6F3F3}" destId="{F603B314-65D1-4CD1-A1FD-1AEAE9DFAA11}" srcOrd="0" destOrd="0" presId="urn:microsoft.com/office/officeart/2008/layout/HalfCircleOrganizationChart"/>
    <dgm:cxn modelId="{B4E27DDF-DB87-4C10-9BD8-3D593C753CB1}" type="presParOf" srcId="{F603B314-65D1-4CD1-A1FD-1AEAE9DFAA11}" destId="{057D6D5E-ECE2-4419-A7B8-E4EE9EEF0910}" srcOrd="0" destOrd="0" presId="urn:microsoft.com/office/officeart/2008/layout/HalfCircleOrganizationChart"/>
    <dgm:cxn modelId="{4F0E668F-C1FD-4460-87CB-7C6DDA264295}" type="presParOf" srcId="{F603B314-65D1-4CD1-A1FD-1AEAE9DFAA11}" destId="{B5DF33EF-C9B0-413C-B749-EEEB9DC9EAAE}" srcOrd="1" destOrd="0" presId="urn:microsoft.com/office/officeart/2008/layout/HalfCircleOrganizationChart"/>
    <dgm:cxn modelId="{18DDE0C4-A57C-40CE-A8B8-9E9C50273BBD}" type="presParOf" srcId="{F603B314-65D1-4CD1-A1FD-1AEAE9DFAA11}" destId="{CBC5CF46-6460-40F6-8698-4A578B23A7FB}" srcOrd="2" destOrd="0" presId="urn:microsoft.com/office/officeart/2008/layout/HalfCircleOrganizationChart"/>
    <dgm:cxn modelId="{470AB148-C818-4502-9DBD-B5C30E3F9113}" type="presParOf" srcId="{F603B314-65D1-4CD1-A1FD-1AEAE9DFAA11}" destId="{D367ECD7-66C8-4702-9A56-E2DF7832A449}" srcOrd="3" destOrd="0" presId="urn:microsoft.com/office/officeart/2008/layout/HalfCircleOrganizationChart"/>
    <dgm:cxn modelId="{00C55C82-1CE2-49D4-A716-CA3AB50CFDA3}" type="presParOf" srcId="{C29ECBC5-23BA-4BE4-98E0-ECAB09E6F3F3}" destId="{0E4EABAA-93A9-44C9-9C39-43C048D188EA}" srcOrd="1" destOrd="0" presId="urn:microsoft.com/office/officeart/2008/layout/HalfCircleOrganizationChart"/>
    <dgm:cxn modelId="{79E1105E-E65A-4253-AD72-D3AA5069DB6C}" type="presParOf" srcId="{C29ECBC5-23BA-4BE4-98E0-ECAB09E6F3F3}" destId="{9B1772FF-BAF2-4867-8874-4CEC5E70C0A9}" srcOrd="2" destOrd="0" presId="urn:microsoft.com/office/officeart/2008/layout/HalfCircleOrganizationChart"/>
    <dgm:cxn modelId="{47177A2D-9295-4761-88BD-C92A05A124AC}" type="presParOf" srcId="{0764492C-668F-49E9-8F01-38FA170F2D5D}" destId="{1A75D6A1-BFA4-4B8F-84A6-090AFAB7BF83}" srcOrd="2" destOrd="0" presId="urn:microsoft.com/office/officeart/2008/layout/HalfCircleOrganizationChart"/>
    <dgm:cxn modelId="{C5CDBFB6-0F8D-4F18-81D1-B62A6F607BFF}" type="presParOf" srcId="{0764492C-668F-49E9-8F01-38FA170F2D5D}" destId="{E33CF070-B3EA-46C8-AD90-F5BA2FFF938C}" srcOrd="3" destOrd="0" presId="urn:microsoft.com/office/officeart/2008/layout/HalfCircleOrganizationChart"/>
    <dgm:cxn modelId="{4A8B6207-CF2A-4E75-8B0D-0D24404A6455}" type="presParOf" srcId="{E33CF070-B3EA-46C8-AD90-F5BA2FFF938C}" destId="{41E3E7C9-CC3C-411D-B66C-39262921236F}" srcOrd="0" destOrd="0" presId="urn:microsoft.com/office/officeart/2008/layout/HalfCircleOrganizationChart"/>
    <dgm:cxn modelId="{A1EC5715-BD03-4BC4-B898-581FAFF897C1}" type="presParOf" srcId="{41E3E7C9-CC3C-411D-B66C-39262921236F}" destId="{E8CD05D5-69CD-4705-A30D-7FFE84F108F2}" srcOrd="0" destOrd="0" presId="urn:microsoft.com/office/officeart/2008/layout/HalfCircleOrganizationChart"/>
    <dgm:cxn modelId="{A0A51B46-1AC1-425C-9899-875F8A72775B}" type="presParOf" srcId="{41E3E7C9-CC3C-411D-B66C-39262921236F}" destId="{C757D2ED-B26E-4BD0-B76A-9C3C1AE5913C}" srcOrd="1" destOrd="0" presId="urn:microsoft.com/office/officeart/2008/layout/HalfCircleOrganizationChart"/>
    <dgm:cxn modelId="{A183490E-65EA-43C4-8F17-84BA89042764}" type="presParOf" srcId="{41E3E7C9-CC3C-411D-B66C-39262921236F}" destId="{ABFBB99C-407A-4A99-91E2-D31F82FDD8DE}" srcOrd="2" destOrd="0" presId="urn:microsoft.com/office/officeart/2008/layout/HalfCircleOrganizationChart"/>
    <dgm:cxn modelId="{F6AACC18-637D-4561-B7B6-4D438CFA3EF7}" type="presParOf" srcId="{41E3E7C9-CC3C-411D-B66C-39262921236F}" destId="{8E3FCA9E-27B3-4FDF-8019-FDF08B1E5E93}" srcOrd="3" destOrd="0" presId="urn:microsoft.com/office/officeart/2008/layout/HalfCircleOrganizationChart"/>
    <dgm:cxn modelId="{3B9F4195-3045-4AAB-BA08-4881CFB9BD7D}" type="presParOf" srcId="{E33CF070-B3EA-46C8-AD90-F5BA2FFF938C}" destId="{976ED023-99EC-4C97-B982-0C3C462C1962}" srcOrd="1" destOrd="0" presId="urn:microsoft.com/office/officeart/2008/layout/HalfCircleOrganizationChart"/>
    <dgm:cxn modelId="{0D8C330B-0D28-4A30-AA8A-BE749DA14C09}" type="presParOf" srcId="{E33CF070-B3EA-46C8-AD90-F5BA2FFF938C}" destId="{60E45F06-ED75-4963-9A82-574747A35503}" srcOrd="2" destOrd="0" presId="urn:microsoft.com/office/officeart/2008/layout/HalfCircleOrganizationChart"/>
    <dgm:cxn modelId="{1CC665E2-154D-43E2-90C3-8DFC957AF054}" type="presParOf" srcId="{0764492C-668F-49E9-8F01-38FA170F2D5D}" destId="{96224B33-4BF7-49BA-AF4B-2C7ACBBA0279}" srcOrd="4" destOrd="0" presId="urn:microsoft.com/office/officeart/2008/layout/HalfCircleOrganizationChart"/>
    <dgm:cxn modelId="{B1B0FB25-7E31-4C20-BE84-DFA66027745B}" type="presParOf" srcId="{0764492C-668F-49E9-8F01-38FA170F2D5D}" destId="{AF996294-7AAC-44AE-B2EB-149FEB0A1B08}" srcOrd="5" destOrd="0" presId="urn:microsoft.com/office/officeart/2008/layout/HalfCircleOrganizationChart"/>
    <dgm:cxn modelId="{E203941F-10B8-4965-A6E6-9C8D4E349127}" type="presParOf" srcId="{AF996294-7AAC-44AE-B2EB-149FEB0A1B08}" destId="{87B8DD73-9B4E-4515-8EDC-88CCAFAD3F05}" srcOrd="0" destOrd="0" presId="urn:microsoft.com/office/officeart/2008/layout/HalfCircleOrganizationChart"/>
    <dgm:cxn modelId="{48F0659D-F0A9-4DE4-A2E6-7803144ECA6F}" type="presParOf" srcId="{87B8DD73-9B4E-4515-8EDC-88CCAFAD3F05}" destId="{FCEF6B7E-FC58-46BF-9BBA-FAFA04E4EB14}" srcOrd="0" destOrd="0" presId="urn:microsoft.com/office/officeart/2008/layout/HalfCircleOrganizationChart"/>
    <dgm:cxn modelId="{CDB4B39E-7054-4B84-A5ED-6AFD816B3129}" type="presParOf" srcId="{87B8DD73-9B4E-4515-8EDC-88CCAFAD3F05}" destId="{30A0507E-EFFF-49A9-9F46-932516D6C783}" srcOrd="1" destOrd="0" presId="urn:microsoft.com/office/officeart/2008/layout/HalfCircleOrganizationChart"/>
    <dgm:cxn modelId="{CB32BA7B-096B-44D5-8D77-CAAFEE8FE1C8}" type="presParOf" srcId="{87B8DD73-9B4E-4515-8EDC-88CCAFAD3F05}" destId="{9BC5FBD0-C19D-4E1B-905B-1BAD5B217FA2}" srcOrd="2" destOrd="0" presId="urn:microsoft.com/office/officeart/2008/layout/HalfCircleOrganizationChart"/>
    <dgm:cxn modelId="{B92868D4-707D-4EFC-99F3-C9B54A1A7771}" type="presParOf" srcId="{87B8DD73-9B4E-4515-8EDC-88CCAFAD3F05}" destId="{CB2B7EA9-BECB-4951-A497-1F09AE4F20AB}" srcOrd="3" destOrd="0" presId="urn:microsoft.com/office/officeart/2008/layout/HalfCircleOrganizationChart"/>
    <dgm:cxn modelId="{40786046-4B82-4CB7-925F-E129C3B7E82E}" type="presParOf" srcId="{AF996294-7AAC-44AE-B2EB-149FEB0A1B08}" destId="{BED3B16C-81FC-4FFF-B614-04F2BD81E4E0}" srcOrd="1" destOrd="0" presId="urn:microsoft.com/office/officeart/2008/layout/HalfCircleOrganizationChart"/>
    <dgm:cxn modelId="{47C8B47D-580F-486A-AF93-D2A0989EDFB3}" type="presParOf" srcId="{AF996294-7AAC-44AE-B2EB-149FEB0A1B08}" destId="{D75642B1-558E-4AD6-ACD4-778841AFACDD}" srcOrd="2" destOrd="0" presId="urn:microsoft.com/office/officeart/2008/layout/HalfCircleOrganizationChart"/>
    <dgm:cxn modelId="{FDBFA06B-AC9B-4379-B744-89698E42131E}" type="presParOf" srcId="{0764492C-668F-49E9-8F01-38FA170F2D5D}" destId="{F9EE1B50-55DD-491C-A22B-2460C030BBF2}" srcOrd="6" destOrd="0" presId="urn:microsoft.com/office/officeart/2008/layout/HalfCircleOrganizationChart"/>
    <dgm:cxn modelId="{17FB972A-A72D-4842-871C-DF4F7448105C}" type="presParOf" srcId="{0764492C-668F-49E9-8F01-38FA170F2D5D}" destId="{47017891-FFA8-435B-9D26-6443473BCAA2}" srcOrd="7" destOrd="0" presId="urn:microsoft.com/office/officeart/2008/layout/HalfCircleOrganizationChart"/>
    <dgm:cxn modelId="{7245FD1B-BC76-416D-AB1E-F66452AA68F9}" type="presParOf" srcId="{47017891-FFA8-435B-9D26-6443473BCAA2}" destId="{B6C0A2F4-A703-4EAF-B4FE-C7424BD6BE4B}" srcOrd="0" destOrd="0" presId="urn:microsoft.com/office/officeart/2008/layout/HalfCircleOrganizationChart"/>
    <dgm:cxn modelId="{CA2EFC70-F795-4112-8A63-98344F1B586B}" type="presParOf" srcId="{B6C0A2F4-A703-4EAF-B4FE-C7424BD6BE4B}" destId="{9F883A5F-A649-4B88-86FE-5929E58AEFD2}" srcOrd="0" destOrd="0" presId="urn:microsoft.com/office/officeart/2008/layout/HalfCircleOrganizationChart"/>
    <dgm:cxn modelId="{96322105-E6A4-4327-8D59-8063CA3B6202}" type="presParOf" srcId="{B6C0A2F4-A703-4EAF-B4FE-C7424BD6BE4B}" destId="{808F0352-D516-447C-A3DB-DF04D158EA5F}" srcOrd="1" destOrd="0" presId="urn:microsoft.com/office/officeart/2008/layout/HalfCircleOrganizationChart"/>
    <dgm:cxn modelId="{5EAD8A2D-71F0-40CA-9E19-C2B4040426A7}" type="presParOf" srcId="{B6C0A2F4-A703-4EAF-B4FE-C7424BD6BE4B}" destId="{9F4EFE11-6BE8-45F7-8E03-F1F75435931D}" srcOrd="2" destOrd="0" presId="urn:microsoft.com/office/officeart/2008/layout/HalfCircleOrganizationChart"/>
    <dgm:cxn modelId="{FDB5BC84-8711-4502-8E2C-81895EAC8377}" type="presParOf" srcId="{B6C0A2F4-A703-4EAF-B4FE-C7424BD6BE4B}" destId="{0E0D7F72-4720-45A5-92BD-827EE8A016CB}" srcOrd="3" destOrd="0" presId="urn:microsoft.com/office/officeart/2008/layout/HalfCircleOrganizationChart"/>
    <dgm:cxn modelId="{FCCE0968-845C-42F6-A821-3173D163C687}" type="presParOf" srcId="{47017891-FFA8-435B-9D26-6443473BCAA2}" destId="{EAD2D7A7-7234-4EA2-A10A-4B26E5EC7DBE}" srcOrd="1" destOrd="0" presId="urn:microsoft.com/office/officeart/2008/layout/HalfCircleOrganizationChart"/>
    <dgm:cxn modelId="{5C2C9366-CA4E-41AD-996D-815D6810CD42}" type="presParOf" srcId="{47017891-FFA8-435B-9D26-6443473BCAA2}" destId="{E0432966-BFF6-4C05-956C-A83655DCD767}" srcOrd="2" destOrd="0" presId="urn:microsoft.com/office/officeart/2008/layout/HalfCircleOrganizationChart"/>
    <dgm:cxn modelId="{38E60FF3-E117-407F-AE80-2947CFE9999B}" type="presParOf" srcId="{0764492C-668F-49E9-8F01-38FA170F2D5D}" destId="{D17CD924-7453-46A0-86C7-477EB22655BE}" srcOrd="8" destOrd="0" presId="urn:microsoft.com/office/officeart/2008/layout/HalfCircleOrganizationChart"/>
    <dgm:cxn modelId="{5429D759-EA69-4481-B741-10CE72959187}" type="presParOf" srcId="{0764492C-668F-49E9-8F01-38FA170F2D5D}" destId="{7558B50D-73E1-49D5-9A92-D894078EBF0E}" srcOrd="9" destOrd="0" presId="urn:microsoft.com/office/officeart/2008/layout/HalfCircleOrganizationChart"/>
    <dgm:cxn modelId="{D12DB2BD-2723-44D4-86AA-A7E121CDED00}" type="presParOf" srcId="{7558B50D-73E1-49D5-9A92-D894078EBF0E}" destId="{7A62D478-DE0A-4D1D-8A00-0BF3297656E0}" srcOrd="0" destOrd="0" presId="urn:microsoft.com/office/officeart/2008/layout/HalfCircleOrganizationChart"/>
    <dgm:cxn modelId="{43BE7BBD-E549-4EB2-A889-4AD168B7A009}" type="presParOf" srcId="{7A62D478-DE0A-4D1D-8A00-0BF3297656E0}" destId="{E34D1813-9EA3-4349-A503-3812B118B775}" srcOrd="0" destOrd="0" presId="urn:microsoft.com/office/officeart/2008/layout/HalfCircleOrganizationChart"/>
    <dgm:cxn modelId="{1E890F43-60EB-4972-B957-2B26F9295359}" type="presParOf" srcId="{7A62D478-DE0A-4D1D-8A00-0BF3297656E0}" destId="{7BCCB7CC-86A4-4E2B-AEA6-618BAD299850}" srcOrd="1" destOrd="0" presId="urn:microsoft.com/office/officeart/2008/layout/HalfCircleOrganizationChart"/>
    <dgm:cxn modelId="{6AA98C3F-21EA-4476-B1DF-4B45185BD941}" type="presParOf" srcId="{7A62D478-DE0A-4D1D-8A00-0BF3297656E0}" destId="{66F4E182-23E0-46D6-9CD5-778FDAFECA10}" srcOrd="2" destOrd="0" presId="urn:microsoft.com/office/officeart/2008/layout/HalfCircleOrganizationChart"/>
    <dgm:cxn modelId="{F8824F85-3C67-4B22-8B79-AF74DE67E900}" type="presParOf" srcId="{7A62D478-DE0A-4D1D-8A00-0BF3297656E0}" destId="{824AFC3E-DC0E-411C-8F0B-60C723FB5FB8}" srcOrd="3" destOrd="0" presId="urn:microsoft.com/office/officeart/2008/layout/HalfCircleOrganizationChart"/>
    <dgm:cxn modelId="{652EB9DF-B249-4005-A663-C10EFF76CE66}" type="presParOf" srcId="{7558B50D-73E1-49D5-9A92-D894078EBF0E}" destId="{843EA729-1E53-4653-A218-4857006B03DC}" srcOrd="1" destOrd="0" presId="urn:microsoft.com/office/officeart/2008/layout/HalfCircleOrganizationChart"/>
    <dgm:cxn modelId="{58C5E0B1-5FFA-47D9-B1E5-F1526169F6BF}" type="presParOf" srcId="{7558B50D-73E1-49D5-9A92-D894078EBF0E}" destId="{A86CFC3C-12AF-450D-8713-9F6C2B88B9FE}" srcOrd="2" destOrd="0" presId="urn:microsoft.com/office/officeart/2008/layout/HalfCircleOrganizationChart"/>
    <dgm:cxn modelId="{EC9FEBF7-B4AE-4BC6-9A50-FA118D159397}" type="presParOf" srcId="{2C819E9A-49CF-44CC-B1C6-B023808C7C69}" destId="{CEB33D85-0A58-4D0C-B4CB-9462159A09C6}" srcOrd="2" destOrd="0" presId="urn:microsoft.com/office/officeart/2008/layout/HalfCircleOrganizationChart"/>
    <dgm:cxn modelId="{79D6B04D-330B-49A7-9A3C-A3D396D85B8A}" type="presParOf" srcId="{9B52B04E-5EF9-4FEF-B31E-801F1CF66F25}" destId="{BEAE499E-3066-4665-9E89-EBE8937DED4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8B217C-879F-40BC-AA89-5E1FF755D9A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036992B-4BC4-4A1E-AAD5-51705EDF0343}">
      <dgm:prSet phldrT="[Text]" custT="1"/>
      <dgm:spPr/>
      <dgm:t>
        <a:bodyPr/>
        <a:lstStyle/>
        <a:p>
          <a:r>
            <a:rPr lang="en-US" sz="1100" dirty="0" smtClean="0"/>
            <a:t>CUA</a:t>
          </a:r>
          <a:endParaRPr lang="en-US" sz="1500" dirty="0"/>
        </a:p>
      </dgm:t>
      <dgm:extLst>
        <a:ext uri="{E40237B7-FDA0-4F09-8148-C483321AD2D9}">
          <dgm14:cNvPr xmlns:dgm14="http://schemas.microsoft.com/office/drawing/2010/diagram" id="0" name="" descr="Pyramid represents a hierarchy and is ordered from bottom top.&#10;&#10;Starting at the bottom and working upward, the labels read as follows.&#10;&#10;1 Org (Also known as Department ID)&#10;2 Department&#10;3 School or Unit&#10;4 Division&#10;5 CUA" title="Text labels for Pyramid Graphic"/>
        </a:ext>
      </dgm:extLst>
    </dgm:pt>
    <dgm:pt modelId="{3FB8324D-C086-4819-A359-B8C51239BA7A}" type="parTrans" cxnId="{C84D9686-A597-4F53-AF50-0CC694D9D194}">
      <dgm:prSet/>
      <dgm:spPr/>
      <dgm:t>
        <a:bodyPr/>
        <a:lstStyle/>
        <a:p>
          <a:endParaRPr lang="en-US"/>
        </a:p>
      </dgm:t>
    </dgm:pt>
    <dgm:pt modelId="{D5EDEEF7-4CCC-44A3-A25D-0BB2F0B7728A}" type="sibTrans" cxnId="{C84D9686-A597-4F53-AF50-0CC694D9D194}">
      <dgm:prSet/>
      <dgm:spPr/>
      <dgm:t>
        <a:bodyPr/>
        <a:lstStyle/>
        <a:p>
          <a:endParaRPr lang="en-US"/>
        </a:p>
      </dgm:t>
    </dgm:pt>
    <dgm:pt modelId="{C8C0E750-9642-4AF1-A348-DEC55D89EEF8}">
      <dgm:prSet phldrT="[Text]" custT="1"/>
      <dgm:spPr/>
      <dgm:t>
        <a:bodyPr/>
        <a:lstStyle/>
        <a:p>
          <a:r>
            <a:rPr lang="en-US" sz="1100" dirty="0" smtClean="0"/>
            <a:t>Division</a:t>
          </a:r>
          <a:endParaRPr lang="en-US" sz="1100" dirty="0"/>
        </a:p>
      </dgm:t>
    </dgm:pt>
    <dgm:pt modelId="{3168D4C8-6FE9-4A29-A198-559022D1FD2A}" type="parTrans" cxnId="{DB9BC2D3-73CC-41E1-B1CB-14425D32F9C8}">
      <dgm:prSet/>
      <dgm:spPr/>
      <dgm:t>
        <a:bodyPr/>
        <a:lstStyle/>
        <a:p>
          <a:endParaRPr lang="en-US"/>
        </a:p>
      </dgm:t>
    </dgm:pt>
    <dgm:pt modelId="{C6367037-3A15-4496-AA29-71FC95631C2D}" type="sibTrans" cxnId="{DB9BC2D3-73CC-41E1-B1CB-14425D32F9C8}">
      <dgm:prSet/>
      <dgm:spPr/>
      <dgm:t>
        <a:bodyPr/>
        <a:lstStyle/>
        <a:p>
          <a:endParaRPr lang="en-US"/>
        </a:p>
      </dgm:t>
    </dgm:pt>
    <dgm:pt modelId="{9C646CAD-BE4E-4216-8872-4D9399377D79}">
      <dgm:prSet phldrT="[Text]" custT="1"/>
      <dgm:spPr/>
      <dgm:t>
        <a:bodyPr/>
        <a:lstStyle/>
        <a:p>
          <a:r>
            <a:rPr lang="en-US" sz="1600" dirty="0" smtClean="0"/>
            <a:t>Org/</a:t>
          </a:r>
          <a:r>
            <a:rPr lang="en-US" sz="1600" dirty="0" err="1" smtClean="0"/>
            <a:t>DeptId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 descr="Pyramid represents a hierarchy and is ordered from bottom top.&#10;&#10;Starting at the bottom and working upward, the labels read as follows.&#10;&#10;1 Org (Also known as Department ID)&#10;2 Department&#10;3 School or Unit&#10;4 Division&#10;5 CUA" title="Graphic of Pyramid"/>
        </a:ext>
      </dgm:extLst>
    </dgm:pt>
    <dgm:pt modelId="{885AAB7C-18C1-47AA-A173-916E859A63BD}" type="parTrans" cxnId="{CF8D3496-5149-43E1-989C-9C69A16E785D}">
      <dgm:prSet/>
      <dgm:spPr/>
      <dgm:t>
        <a:bodyPr/>
        <a:lstStyle/>
        <a:p>
          <a:endParaRPr lang="en-US"/>
        </a:p>
      </dgm:t>
    </dgm:pt>
    <dgm:pt modelId="{EE5895A6-6E79-4616-9E14-FE43917D4965}" type="sibTrans" cxnId="{CF8D3496-5149-43E1-989C-9C69A16E785D}">
      <dgm:prSet/>
      <dgm:spPr/>
      <dgm:t>
        <a:bodyPr/>
        <a:lstStyle/>
        <a:p>
          <a:endParaRPr lang="en-US"/>
        </a:p>
      </dgm:t>
    </dgm:pt>
    <dgm:pt modelId="{DD0BD955-FD24-415E-B20B-9906814F0D3A}">
      <dgm:prSet phldrT="[Text]" custT="1"/>
      <dgm:spPr/>
      <dgm:t>
        <a:bodyPr/>
        <a:lstStyle/>
        <a:p>
          <a:r>
            <a:rPr lang="en-US" sz="1200" dirty="0" smtClean="0"/>
            <a:t>School/Unit</a:t>
          </a:r>
          <a:endParaRPr lang="en-US" sz="700" dirty="0"/>
        </a:p>
      </dgm:t>
    </dgm:pt>
    <dgm:pt modelId="{BF421770-73D1-415C-8B02-DD9756CBAF1F}" type="parTrans" cxnId="{D05648DF-47F8-47C1-A058-2D3B964BA026}">
      <dgm:prSet/>
      <dgm:spPr/>
      <dgm:t>
        <a:bodyPr/>
        <a:lstStyle/>
        <a:p>
          <a:endParaRPr lang="en-US"/>
        </a:p>
      </dgm:t>
    </dgm:pt>
    <dgm:pt modelId="{EFEC5EE7-1D89-45F9-BB2F-DE6B17453644}" type="sibTrans" cxnId="{D05648DF-47F8-47C1-A058-2D3B964BA026}">
      <dgm:prSet/>
      <dgm:spPr/>
      <dgm:t>
        <a:bodyPr/>
        <a:lstStyle/>
        <a:p>
          <a:endParaRPr lang="en-US"/>
        </a:p>
      </dgm:t>
    </dgm:pt>
    <dgm:pt modelId="{A96DCA41-C664-493B-BA37-344514F6FCC1}">
      <dgm:prSet phldrT="[Text]" custT="1"/>
      <dgm:spPr/>
      <dgm:t>
        <a:bodyPr/>
        <a:lstStyle/>
        <a:p>
          <a:r>
            <a:rPr lang="en-US" sz="1400" dirty="0" smtClean="0"/>
            <a:t>Department</a:t>
          </a:r>
          <a:endParaRPr lang="en-US" sz="1400" dirty="0"/>
        </a:p>
      </dgm:t>
    </dgm:pt>
    <dgm:pt modelId="{B29F9FD8-0686-42FB-B139-55CCF8BC9258}" type="parTrans" cxnId="{71E93B08-33C7-4BD1-A1C7-1F88CBF46658}">
      <dgm:prSet/>
      <dgm:spPr/>
      <dgm:t>
        <a:bodyPr/>
        <a:lstStyle/>
        <a:p>
          <a:endParaRPr lang="en-US"/>
        </a:p>
      </dgm:t>
    </dgm:pt>
    <dgm:pt modelId="{D147E060-E8EB-4E91-832B-765DAE75D5F9}" type="sibTrans" cxnId="{71E93B08-33C7-4BD1-A1C7-1F88CBF46658}">
      <dgm:prSet/>
      <dgm:spPr/>
      <dgm:t>
        <a:bodyPr/>
        <a:lstStyle/>
        <a:p>
          <a:endParaRPr lang="en-US"/>
        </a:p>
      </dgm:t>
    </dgm:pt>
    <dgm:pt modelId="{30F616B2-9F76-4EF5-9A2B-A847013D4301}" type="pres">
      <dgm:prSet presAssocID="{2A8B217C-879F-40BC-AA89-5E1FF755D9A1}" presName="Name0" presStyleCnt="0">
        <dgm:presLayoutVars>
          <dgm:dir/>
          <dgm:animLvl val="lvl"/>
          <dgm:resizeHandles val="exact"/>
        </dgm:presLayoutVars>
      </dgm:prSet>
      <dgm:spPr/>
    </dgm:pt>
    <dgm:pt modelId="{421AB032-C0AC-43C8-9809-3DF617D17C17}" type="pres">
      <dgm:prSet presAssocID="{A036992B-4BC4-4A1E-AAD5-51705EDF0343}" presName="Name8" presStyleCnt="0"/>
      <dgm:spPr/>
    </dgm:pt>
    <dgm:pt modelId="{3F4BCF93-02A6-4B44-BF35-2CA54F1D4235}" type="pres">
      <dgm:prSet presAssocID="{A036992B-4BC4-4A1E-AAD5-51705EDF034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D7AA3-ED9E-4E9C-A09C-1597361653B5}" type="pres">
      <dgm:prSet presAssocID="{A036992B-4BC4-4A1E-AAD5-51705EDF03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167AA-1119-4724-AC68-2383BD8F5659}" type="pres">
      <dgm:prSet presAssocID="{C8C0E750-9642-4AF1-A348-DEC55D89EEF8}" presName="Name8" presStyleCnt="0"/>
      <dgm:spPr/>
    </dgm:pt>
    <dgm:pt modelId="{332FAFE7-6A14-4B00-9951-D98EF03F6245}" type="pres">
      <dgm:prSet presAssocID="{C8C0E750-9642-4AF1-A348-DEC55D89EEF8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365C6-27B5-45D5-A249-DCA27DADAD38}" type="pres">
      <dgm:prSet presAssocID="{C8C0E750-9642-4AF1-A348-DEC55D89EE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A710E-7135-4368-8202-ABFFF64E2748}" type="pres">
      <dgm:prSet presAssocID="{DD0BD955-FD24-415E-B20B-9906814F0D3A}" presName="Name8" presStyleCnt="0"/>
      <dgm:spPr/>
    </dgm:pt>
    <dgm:pt modelId="{F6C5D361-6DBB-437E-97D2-239CE212E972}" type="pres">
      <dgm:prSet presAssocID="{DD0BD955-FD24-415E-B20B-9906814F0D3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90154-A9FD-4242-A71B-EA366724E2FA}" type="pres">
      <dgm:prSet presAssocID="{DD0BD955-FD24-415E-B20B-9906814F0D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0F37C-12EF-4FE4-93F9-15E7924FA63B}" type="pres">
      <dgm:prSet presAssocID="{A96DCA41-C664-493B-BA37-344514F6FCC1}" presName="Name8" presStyleCnt="0"/>
      <dgm:spPr/>
    </dgm:pt>
    <dgm:pt modelId="{9FF9F3A9-C3A3-4E9D-8CB6-CE4554CA503A}" type="pres">
      <dgm:prSet presAssocID="{A96DCA41-C664-493B-BA37-344514F6FCC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2D3F0-1D23-409A-B8CD-FA8A25AC4A37}" type="pres">
      <dgm:prSet presAssocID="{A96DCA41-C664-493B-BA37-344514F6FC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9D144-8178-4C4D-BC54-E8FE573EAA82}" type="pres">
      <dgm:prSet presAssocID="{9C646CAD-BE4E-4216-8872-4D9399377D79}" presName="Name8" presStyleCnt="0"/>
      <dgm:spPr/>
    </dgm:pt>
    <dgm:pt modelId="{0B1E70A2-C380-4859-B974-D45624A5077D}" type="pres">
      <dgm:prSet presAssocID="{9C646CAD-BE4E-4216-8872-4D9399377D7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C2C6B-F824-406F-99DD-E23A084B19CC}" type="pres">
      <dgm:prSet presAssocID="{9C646CAD-BE4E-4216-8872-4D9399377D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BF608-0942-464F-B948-E9A0B83B419B}" type="presOf" srcId="{A036992B-4BC4-4A1E-AAD5-51705EDF0343}" destId="{7FCD7AA3-ED9E-4E9C-A09C-1597361653B5}" srcOrd="1" destOrd="0" presId="urn:microsoft.com/office/officeart/2005/8/layout/pyramid1"/>
    <dgm:cxn modelId="{C84D9686-A597-4F53-AF50-0CC694D9D194}" srcId="{2A8B217C-879F-40BC-AA89-5E1FF755D9A1}" destId="{A036992B-4BC4-4A1E-AAD5-51705EDF0343}" srcOrd="0" destOrd="0" parTransId="{3FB8324D-C086-4819-A359-B8C51239BA7A}" sibTransId="{D5EDEEF7-4CCC-44A3-A25D-0BB2F0B7728A}"/>
    <dgm:cxn modelId="{B56FB7D5-2E0F-4EF7-8FE7-BB90CA6396C9}" type="presOf" srcId="{C8C0E750-9642-4AF1-A348-DEC55D89EEF8}" destId="{332FAFE7-6A14-4B00-9951-D98EF03F6245}" srcOrd="0" destOrd="0" presId="urn:microsoft.com/office/officeart/2005/8/layout/pyramid1"/>
    <dgm:cxn modelId="{71E93B08-33C7-4BD1-A1C7-1F88CBF46658}" srcId="{2A8B217C-879F-40BC-AA89-5E1FF755D9A1}" destId="{A96DCA41-C664-493B-BA37-344514F6FCC1}" srcOrd="3" destOrd="0" parTransId="{B29F9FD8-0686-42FB-B139-55CCF8BC9258}" sibTransId="{D147E060-E8EB-4E91-832B-765DAE75D5F9}"/>
    <dgm:cxn modelId="{FA7E69CF-B4EF-4770-909D-EB38E0F63E64}" type="presOf" srcId="{A96DCA41-C664-493B-BA37-344514F6FCC1}" destId="{3612D3F0-1D23-409A-B8CD-FA8A25AC4A37}" srcOrd="1" destOrd="0" presId="urn:microsoft.com/office/officeart/2005/8/layout/pyramid1"/>
    <dgm:cxn modelId="{D05648DF-47F8-47C1-A058-2D3B964BA026}" srcId="{2A8B217C-879F-40BC-AA89-5E1FF755D9A1}" destId="{DD0BD955-FD24-415E-B20B-9906814F0D3A}" srcOrd="2" destOrd="0" parTransId="{BF421770-73D1-415C-8B02-DD9756CBAF1F}" sibTransId="{EFEC5EE7-1D89-45F9-BB2F-DE6B17453644}"/>
    <dgm:cxn modelId="{1B1C14C5-6B1D-4833-B7D5-9B7EA4FB3054}" type="presOf" srcId="{9C646CAD-BE4E-4216-8872-4D9399377D79}" destId="{876C2C6B-F824-406F-99DD-E23A084B19CC}" srcOrd="1" destOrd="0" presId="urn:microsoft.com/office/officeart/2005/8/layout/pyramid1"/>
    <dgm:cxn modelId="{CDE23DB4-32E2-4AEA-83AC-6BFEF12FF7F4}" type="presOf" srcId="{A96DCA41-C664-493B-BA37-344514F6FCC1}" destId="{9FF9F3A9-C3A3-4E9D-8CB6-CE4554CA503A}" srcOrd="0" destOrd="0" presId="urn:microsoft.com/office/officeart/2005/8/layout/pyramid1"/>
    <dgm:cxn modelId="{D29DD0BD-4908-4C54-A240-3955715C07DE}" type="presOf" srcId="{C8C0E750-9642-4AF1-A348-DEC55D89EEF8}" destId="{9CC365C6-27B5-45D5-A249-DCA27DADAD38}" srcOrd="1" destOrd="0" presId="urn:microsoft.com/office/officeart/2005/8/layout/pyramid1"/>
    <dgm:cxn modelId="{7B57060F-76C6-4461-AB32-429F84E12153}" type="presOf" srcId="{DD0BD955-FD24-415E-B20B-9906814F0D3A}" destId="{F6C5D361-6DBB-437E-97D2-239CE212E972}" srcOrd="0" destOrd="0" presId="urn:microsoft.com/office/officeart/2005/8/layout/pyramid1"/>
    <dgm:cxn modelId="{1DB0FCB2-BF50-441B-9F88-05DAA5DFF126}" type="presOf" srcId="{9C646CAD-BE4E-4216-8872-4D9399377D79}" destId="{0B1E70A2-C380-4859-B974-D45624A5077D}" srcOrd="0" destOrd="0" presId="urn:microsoft.com/office/officeart/2005/8/layout/pyramid1"/>
    <dgm:cxn modelId="{B17DF407-BE9A-492C-BE1D-778274CE1368}" type="presOf" srcId="{DD0BD955-FD24-415E-B20B-9906814F0D3A}" destId="{B5890154-A9FD-4242-A71B-EA366724E2FA}" srcOrd="1" destOrd="0" presId="urn:microsoft.com/office/officeart/2005/8/layout/pyramid1"/>
    <dgm:cxn modelId="{DB9BC2D3-73CC-41E1-B1CB-14425D32F9C8}" srcId="{2A8B217C-879F-40BC-AA89-5E1FF755D9A1}" destId="{C8C0E750-9642-4AF1-A348-DEC55D89EEF8}" srcOrd="1" destOrd="0" parTransId="{3168D4C8-6FE9-4A29-A198-559022D1FD2A}" sibTransId="{C6367037-3A15-4496-AA29-71FC95631C2D}"/>
    <dgm:cxn modelId="{CF8D3496-5149-43E1-989C-9C69A16E785D}" srcId="{2A8B217C-879F-40BC-AA89-5E1FF755D9A1}" destId="{9C646CAD-BE4E-4216-8872-4D9399377D79}" srcOrd="4" destOrd="0" parTransId="{885AAB7C-18C1-47AA-A173-916E859A63BD}" sibTransId="{EE5895A6-6E79-4616-9E14-FE43917D4965}"/>
    <dgm:cxn modelId="{4808D568-8F01-4634-9A69-6D9034D45561}" type="presOf" srcId="{A036992B-4BC4-4A1E-AAD5-51705EDF0343}" destId="{3F4BCF93-02A6-4B44-BF35-2CA54F1D4235}" srcOrd="0" destOrd="0" presId="urn:microsoft.com/office/officeart/2005/8/layout/pyramid1"/>
    <dgm:cxn modelId="{CE40706B-E2D5-4531-9434-074CEF9C7CDB}" type="presOf" srcId="{2A8B217C-879F-40BC-AA89-5E1FF755D9A1}" destId="{30F616B2-9F76-4EF5-9A2B-A847013D4301}" srcOrd="0" destOrd="0" presId="urn:microsoft.com/office/officeart/2005/8/layout/pyramid1"/>
    <dgm:cxn modelId="{9376DCDC-A03A-46E4-84E5-8A15AEA1765B}" type="presParOf" srcId="{30F616B2-9F76-4EF5-9A2B-A847013D4301}" destId="{421AB032-C0AC-43C8-9809-3DF617D17C17}" srcOrd="0" destOrd="0" presId="urn:microsoft.com/office/officeart/2005/8/layout/pyramid1"/>
    <dgm:cxn modelId="{C77EC153-618D-404A-AEB5-D61B91B836FA}" type="presParOf" srcId="{421AB032-C0AC-43C8-9809-3DF617D17C17}" destId="{3F4BCF93-02A6-4B44-BF35-2CA54F1D4235}" srcOrd="0" destOrd="0" presId="urn:microsoft.com/office/officeart/2005/8/layout/pyramid1"/>
    <dgm:cxn modelId="{253E01E8-D5F6-4569-8A80-E28D244E127B}" type="presParOf" srcId="{421AB032-C0AC-43C8-9809-3DF617D17C17}" destId="{7FCD7AA3-ED9E-4E9C-A09C-1597361653B5}" srcOrd="1" destOrd="0" presId="urn:microsoft.com/office/officeart/2005/8/layout/pyramid1"/>
    <dgm:cxn modelId="{FCE4A7D0-8A95-486F-BEAE-12A156BE98AD}" type="presParOf" srcId="{30F616B2-9F76-4EF5-9A2B-A847013D4301}" destId="{CA3167AA-1119-4724-AC68-2383BD8F5659}" srcOrd="1" destOrd="0" presId="urn:microsoft.com/office/officeart/2005/8/layout/pyramid1"/>
    <dgm:cxn modelId="{6964316F-9EBD-49D1-B663-DA10BD3BECBD}" type="presParOf" srcId="{CA3167AA-1119-4724-AC68-2383BD8F5659}" destId="{332FAFE7-6A14-4B00-9951-D98EF03F6245}" srcOrd="0" destOrd="0" presId="urn:microsoft.com/office/officeart/2005/8/layout/pyramid1"/>
    <dgm:cxn modelId="{9CD59C87-9C20-4E11-90F5-52919110ABD6}" type="presParOf" srcId="{CA3167AA-1119-4724-AC68-2383BD8F5659}" destId="{9CC365C6-27B5-45D5-A249-DCA27DADAD38}" srcOrd="1" destOrd="0" presId="urn:microsoft.com/office/officeart/2005/8/layout/pyramid1"/>
    <dgm:cxn modelId="{31D3B76C-0272-4E52-AC78-4E7836BFD020}" type="presParOf" srcId="{30F616B2-9F76-4EF5-9A2B-A847013D4301}" destId="{B25A710E-7135-4368-8202-ABFFF64E2748}" srcOrd="2" destOrd="0" presId="urn:microsoft.com/office/officeart/2005/8/layout/pyramid1"/>
    <dgm:cxn modelId="{9FEAE16E-7C35-4213-9BB9-D538B137D783}" type="presParOf" srcId="{B25A710E-7135-4368-8202-ABFFF64E2748}" destId="{F6C5D361-6DBB-437E-97D2-239CE212E972}" srcOrd="0" destOrd="0" presId="urn:microsoft.com/office/officeart/2005/8/layout/pyramid1"/>
    <dgm:cxn modelId="{C69CE299-30AD-433B-84F1-8516B2C574F1}" type="presParOf" srcId="{B25A710E-7135-4368-8202-ABFFF64E2748}" destId="{B5890154-A9FD-4242-A71B-EA366724E2FA}" srcOrd="1" destOrd="0" presId="urn:microsoft.com/office/officeart/2005/8/layout/pyramid1"/>
    <dgm:cxn modelId="{AA99DBA2-812F-4E1C-A130-A88DD0130B5E}" type="presParOf" srcId="{30F616B2-9F76-4EF5-9A2B-A847013D4301}" destId="{4810F37C-12EF-4FE4-93F9-15E7924FA63B}" srcOrd="3" destOrd="0" presId="urn:microsoft.com/office/officeart/2005/8/layout/pyramid1"/>
    <dgm:cxn modelId="{4EC21C2E-7692-4A5E-900A-D1888B50FAAF}" type="presParOf" srcId="{4810F37C-12EF-4FE4-93F9-15E7924FA63B}" destId="{9FF9F3A9-C3A3-4E9D-8CB6-CE4554CA503A}" srcOrd="0" destOrd="0" presId="urn:microsoft.com/office/officeart/2005/8/layout/pyramid1"/>
    <dgm:cxn modelId="{75C5F454-431F-4A2F-B9D8-51444C6C49EE}" type="presParOf" srcId="{4810F37C-12EF-4FE4-93F9-15E7924FA63B}" destId="{3612D3F0-1D23-409A-B8CD-FA8A25AC4A37}" srcOrd="1" destOrd="0" presId="urn:microsoft.com/office/officeart/2005/8/layout/pyramid1"/>
    <dgm:cxn modelId="{E0825336-4EEB-4CC8-A318-5AB9B68905A3}" type="presParOf" srcId="{30F616B2-9F76-4EF5-9A2B-A847013D4301}" destId="{1A59D144-8178-4C4D-BC54-E8FE573EAA82}" srcOrd="4" destOrd="0" presId="urn:microsoft.com/office/officeart/2005/8/layout/pyramid1"/>
    <dgm:cxn modelId="{C024AE06-C507-4FDE-BADB-A54668C1A8EC}" type="presParOf" srcId="{1A59D144-8178-4C4D-BC54-E8FE573EAA82}" destId="{0B1E70A2-C380-4859-B974-D45624A5077D}" srcOrd="0" destOrd="0" presId="urn:microsoft.com/office/officeart/2005/8/layout/pyramid1"/>
    <dgm:cxn modelId="{10B3BDD1-72EF-4818-BEED-26CE706E12E9}" type="presParOf" srcId="{1A59D144-8178-4C4D-BC54-E8FE573EAA82}" destId="{876C2C6B-F824-406F-99DD-E23A084B19C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877EF-087C-4BB7-9AB5-56953D89DDBD}">
      <dsp:nvSpPr>
        <dsp:cNvPr id="0" name=""/>
        <dsp:cNvSpPr/>
      </dsp:nvSpPr>
      <dsp:spPr>
        <a:xfrm>
          <a:off x="1658937" y="0"/>
          <a:ext cx="4911725" cy="491172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8F0CF-4DA2-4189-A9B3-FDC154A88433}">
      <dsp:nvSpPr>
        <dsp:cNvPr id="0" name=""/>
        <dsp:cNvSpPr/>
      </dsp:nvSpPr>
      <dsp:spPr>
        <a:xfrm>
          <a:off x="1978199" y="319262"/>
          <a:ext cx="1964690" cy="196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Academic Budget Office</a:t>
          </a:r>
          <a:endParaRPr lang="en-US" sz="2600" kern="1200" dirty="0"/>
        </a:p>
      </dsp:txBody>
      <dsp:txXfrm>
        <a:off x="2074107" y="415170"/>
        <a:ext cx="1772874" cy="1772874"/>
      </dsp:txXfrm>
    </dsp:sp>
    <dsp:sp modelId="{AAA3D755-FEF5-46F9-A4A4-55FF58686E93}">
      <dsp:nvSpPr>
        <dsp:cNvPr id="0" name=""/>
        <dsp:cNvSpPr/>
      </dsp:nvSpPr>
      <dsp:spPr>
        <a:xfrm>
          <a:off x="4286710" y="319262"/>
          <a:ext cx="1964690" cy="196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Academic Budget Office</a:t>
          </a:r>
          <a:endParaRPr lang="en-US" sz="2600" kern="1200" dirty="0"/>
        </a:p>
      </dsp:txBody>
      <dsp:txXfrm>
        <a:off x="4382618" y="415170"/>
        <a:ext cx="1772874" cy="1772874"/>
      </dsp:txXfrm>
    </dsp:sp>
    <dsp:sp modelId="{83CB7F96-E757-40D1-B527-834E46A86BCF}">
      <dsp:nvSpPr>
        <dsp:cNvPr id="0" name=""/>
        <dsp:cNvSpPr/>
      </dsp:nvSpPr>
      <dsp:spPr>
        <a:xfrm>
          <a:off x="1978199" y="2627772"/>
          <a:ext cx="1964690" cy="196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University Budget Office</a:t>
          </a:r>
          <a:endParaRPr lang="en-US" sz="2600" kern="1200" dirty="0"/>
        </a:p>
      </dsp:txBody>
      <dsp:txXfrm>
        <a:off x="2074107" y="2723680"/>
        <a:ext cx="1772874" cy="1772874"/>
      </dsp:txXfrm>
    </dsp:sp>
    <dsp:sp modelId="{1F26B1AC-0B72-4785-9AD7-75131EF26C31}">
      <dsp:nvSpPr>
        <dsp:cNvPr id="0" name=""/>
        <dsp:cNvSpPr/>
      </dsp:nvSpPr>
      <dsp:spPr>
        <a:xfrm>
          <a:off x="4286710" y="2627772"/>
          <a:ext cx="1964690" cy="196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Cognizant Finance Department</a:t>
          </a:r>
          <a:endParaRPr lang="en-US" sz="2600" kern="1200" dirty="0"/>
        </a:p>
      </dsp:txBody>
      <dsp:txXfrm>
        <a:off x="4382618" y="2723680"/>
        <a:ext cx="1772874" cy="1772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CD924-7453-46A0-86C7-477EB22655BE}">
      <dsp:nvSpPr>
        <dsp:cNvPr id="0" name=""/>
        <dsp:cNvSpPr/>
      </dsp:nvSpPr>
      <dsp:spPr>
        <a:xfrm>
          <a:off x="7163948" y="1096530"/>
          <a:ext cx="416253" cy="2841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1380"/>
              </a:lnTo>
              <a:lnTo>
                <a:pt x="416253" y="2841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E1B50-55DD-491C-A22B-2460C030BBF2}">
      <dsp:nvSpPr>
        <dsp:cNvPr id="0" name=""/>
        <dsp:cNvSpPr/>
      </dsp:nvSpPr>
      <dsp:spPr>
        <a:xfrm>
          <a:off x="7163948" y="1096530"/>
          <a:ext cx="416253" cy="2198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02"/>
              </a:lnTo>
              <a:lnTo>
                <a:pt x="416253" y="2198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24B33-4BF7-49BA-AF4B-2C7ACBBA0279}">
      <dsp:nvSpPr>
        <dsp:cNvPr id="0" name=""/>
        <dsp:cNvSpPr/>
      </dsp:nvSpPr>
      <dsp:spPr>
        <a:xfrm>
          <a:off x="7163948" y="1096530"/>
          <a:ext cx="416253" cy="155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24"/>
              </a:lnTo>
              <a:lnTo>
                <a:pt x="416253" y="15564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5D6A1-BFA4-4B8F-84A6-090AFAB7BF83}">
      <dsp:nvSpPr>
        <dsp:cNvPr id="0" name=""/>
        <dsp:cNvSpPr/>
      </dsp:nvSpPr>
      <dsp:spPr>
        <a:xfrm>
          <a:off x="7163948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CAAF8-1B98-409D-A3E0-737DF31597EA}">
      <dsp:nvSpPr>
        <dsp:cNvPr id="0" name=""/>
        <dsp:cNvSpPr/>
      </dsp:nvSpPr>
      <dsp:spPr>
        <a:xfrm>
          <a:off x="7163948" y="1096530"/>
          <a:ext cx="416253" cy="27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9"/>
              </a:lnTo>
              <a:lnTo>
                <a:pt x="416253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A1955-301E-4FDE-A5F7-6D4FB17A2D6A}">
      <dsp:nvSpPr>
        <dsp:cNvPr id="0" name=""/>
        <dsp:cNvSpPr/>
      </dsp:nvSpPr>
      <dsp:spPr>
        <a:xfrm>
          <a:off x="3858808" y="454052"/>
          <a:ext cx="3305140" cy="190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14"/>
              </a:lnTo>
              <a:lnTo>
                <a:pt x="3305140" y="95014"/>
              </a:lnTo>
              <a:lnTo>
                <a:pt x="3305140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55E76-61B8-4F78-91C5-D262DEAB1F47}">
      <dsp:nvSpPr>
        <dsp:cNvPr id="0" name=""/>
        <dsp:cNvSpPr/>
      </dsp:nvSpPr>
      <dsp:spPr>
        <a:xfrm>
          <a:off x="6069022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C53D6-828A-4FFF-89E5-3117EF05ED2D}">
      <dsp:nvSpPr>
        <dsp:cNvPr id="0" name=""/>
        <dsp:cNvSpPr/>
      </dsp:nvSpPr>
      <dsp:spPr>
        <a:xfrm>
          <a:off x="6069022" y="1096530"/>
          <a:ext cx="416253" cy="27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9"/>
              </a:lnTo>
              <a:lnTo>
                <a:pt x="416253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C355-9BCB-4F02-ADF4-443F2A7EA33E}">
      <dsp:nvSpPr>
        <dsp:cNvPr id="0" name=""/>
        <dsp:cNvSpPr/>
      </dsp:nvSpPr>
      <dsp:spPr>
        <a:xfrm>
          <a:off x="3858808" y="454052"/>
          <a:ext cx="2210213" cy="190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14"/>
              </a:lnTo>
              <a:lnTo>
                <a:pt x="2210213" y="95014"/>
              </a:lnTo>
              <a:lnTo>
                <a:pt x="2210213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B6959-33EA-44C5-A3BD-DC296353557D}">
      <dsp:nvSpPr>
        <dsp:cNvPr id="0" name=""/>
        <dsp:cNvSpPr/>
      </dsp:nvSpPr>
      <dsp:spPr>
        <a:xfrm>
          <a:off x="4974095" y="1096530"/>
          <a:ext cx="416253" cy="2198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02"/>
              </a:lnTo>
              <a:lnTo>
                <a:pt x="416253" y="2198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AC57A-3E8B-415A-95F0-3EE24AF85363}">
      <dsp:nvSpPr>
        <dsp:cNvPr id="0" name=""/>
        <dsp:cNvSpPr/>
      </dsp:nvSpPr>
      <dsp:spPr>
        <a:xfrm>
          <a:off x="4974095" y="1096530"/>
          <a:ext cx="416253" cy="155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24"/>
              </a:lnTo>
              <a:lnTo>
                <a:pt x="416253" y="15564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7725-8AC4-44FF-B7EB-B0D32E93442E}">
      <dsp:nvSpPr>
        <dsp:cNvPr id="0" name=""/>
        <dsp:cNvSpPr/>
      </dsp:nvSpPr>
      <dsp:spPr>
        <a:xfrm>
          <a:off x="4974095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35662-A95C-47B7-A529-EF1ED7C496C5}">
      <dsp:nvSpPr>
        <dsp:cNvPr id="0" name=""/>
        <dsp:cNvSpPr/>
      </dsp:nvSpPr>
      <dsp:spPr>
        <a:xfrm>
          <a:off x="4974095" y="1096530"/>
          <a:ext cx="416253" cy="27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9"/>
              </a:lnTo>
              <a:lnTo>
                <a:pt x="416253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2D939-773E-4B95-B292-4B05A7B734E5}">
      <dsp:nvSpPr>
        <dsp:cNvPr id="0" name=""/>
        <dsp:cNvSpPr/>
      </dsp:nvSpPr>
      <dsp:spPr>
        <a:xfrm>
          <a:off x="3858808" y="454052"/>
          <a:ext cx="1115287" cy="190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014"/>
              </a:lnTo>
              <a:lnTo>
                <a:pt x="1115287" y="95014"/>
              </a:lnTo>
              <a:lnTo>
                <a:pt x="1115287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B87A6-C874-4FCF-A237-A130827CBF89}">
      <dsp:nvSpPr>
        <dsp:cNvPr id="0" name=""/>
        <dsp:cNvSpPr/>
      </dsp:nvSpPr>
      <dsp:spPr>
        <a:xfrm>
          <a:off x="3879168" y="1096530"/>
          <a:ext cx="416253" cy="348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58"/>
              </a:lnTo>
              <a:lnTo>
                <a:pt x="416253" y="3483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C3C8C-6916-4526-982E-836E889A38E8}">
      <dsp:nvSpPr>
        <dsp:cNvPr id="0" name=""/>
        <dsp:cNvSpPr/>
      </dsp:nvSpPr>
      <dsp:spPr>
        <a:xfrm>
          <a:off x="3879168" y="1096530"/>
          <a:ext cx="416253" cy="2841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1380"/>
              </a:lnTo>
              <a:lnTo>
                <a:pt x="416253" y="2841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2074-591D-4E90-8310-64F9B8CBAC93}">
      <dsp:nvSpPr>
        <dsp:cNvPr id="0" name=""/>
        <dsp:cNvSpPr/>
      </dsp:nvSpPr>
      <dsp:spPr>
        <a:xfrm>
          <a:off x="3879168" y="1096530"/>
          <a:ext cx="416253" cy="2198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02"/>
              </a:lnTo>
              <a:lnTo>
                <a:pt x="416253" y="2198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D012D-C920-4588-9A6E-EE3FB7F2AC55}">
      <dsp:nvSpPr>
        <dsp:cNvPr id="0" name=""/>
        <dsp:cNvSpPr/>
      </dsp:nvSpPr>
      <dsp:spPr>
        <a:xfrm>
          <a:off x="3879168" y="1096530"/>
          <a:ext cx="416253" cy="155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24"/>
              </a:lnTo>
              <a:lnTo>
                <a:pt x="416253" y="15564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EFFD8-7110-473C-9574-18E7E9AF63EC}">
      <dsp:nvSpPr>
        <dsp:cNvPr id="0" name=""/>
        <dsp:cNvSpPr/>
      </dsp:nvSpPr>
      <dsp:spPr>
        <a:xfrm>
          <a:off x="3879168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B3E73-5C39-4646-A286-A43C7472E8BB}">
      <dsp:nvSpPr>
        <dsp:cNvPr id="0" name=""/>
        <dsp:cNvSpPr/>
      </dsp:nvSpPr>
      <dsp:spPr>
        <a:xfrm>
          <a:off x="3879168" y="1096530"/>
          <a:ext cx="416253" cy="27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9"/>
              </a:lnTo>
              <a:lnTo>
                <a:pt x="416253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809FC-C6FC-46DE-98E7-DC3BC03B1218}">
      <dsp:nvSpPr>
        <dsp:cNvPr id="0" name=""/>
        <dsp:cNvSpPr/>
      </dsp:nvSpPr>
      <dsp:spPr>
        <a:xfrm>
          <a:off x="3813088" y="454052"/>
          <a:ext cx="91440" cy="190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014"/>
              </a:lnTo>
              <a:lnTo>
                <a:pt x="66080" y="95014"/>
              </a:lnTo>
              <a:lnTo>
                <a:pt x="66080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F7376-816B-4910-9626-B0E2844FEF2A}">
      <dsp:nvSpPr>
        <dsp:cNvPr id="0" name=""/>
        <dsp:cNvSpPr/>
      </dsp:nvSpPr>
      <dsp:spPr>
        <a:xfrm>
          <a:off x="2408708" y="1096530"/>
          <a:ext cx="375532" cy="271469"/>
        </a:xfrm>
        <a:custGeom>
          <a:avLst/>
          <a:gdLst/>
          <a:ahLst/>
          <a:cxnLst/>
          <a:rect l="0" t="0" r="0" b="0"/>
          <a:pathLst>
            <a:path>
              <a:moveTo>
                <a:pt x="375532" y="0"/>
              </a:moveTo>
              <a:lnTo>
                <a:pt x="375532" y="271469"/>
              </a:lnTo>
              <a:lnTo>
                <a:pt x="0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A9BCA-92F3-474E-958A-16E220FE5762}">
      <dsp:nvSpPr>
        <dsp:cNvPr id="0" name=""/>
        <dsp:cNvSpPr/>
      </dsp:nvSpPr>
      <dsp:spPr>
        <a:xfrm>
          <a:off x="2784241" y="1096530"/>
          <a:ext cx="416253" cy="348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858"/>
              </a:lnTo>
              <a:lnTo>
                <a:pt x="416253" y="3483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83595-E983-49F4-B7D6-32962072C656}">
      <dsp:nvSpPr>
        <dsp:cNvPr id="0" name=""/>
        <dsp:cNvSpPr/>
      </dsp:nvSpPr>
      <dsp:spPr>
        <a:xfrm>
          <a:off x="2784241" y="1096530"/>
          <a:ext cx="416253" cy="2841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1380"/>
              </a:lnTo>
              <a:lnTo>
                <a:pt x="416253" y="28413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59B6D-AAF5-479E-9956-9CE08C5AAC21}">
      <dsp:nvSpPr>
        <dsp:cNvPr id="0" name=""/>
        <dsp:cNvSpPr/>
      </dsp:nvSpPr>
      <dsp:spPr>
        <a:xfrm>
          <a:off x="2784241" y="1096530"/>
          <a:ext cx="416253" cy="2198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02"/>
              </a:lnTo>
              <a:lnTo>
                <a:pt x="416253" y="2198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0D656-CB45-477A-A59E-0BD2117F750D}">
      <dsp:nvSpPr>
        <dsp:cNvPr id="0" name=""/>
        <dsp:cNvSpPr/>
      </dsp:nvSpPr>
      <dsp:spPr>
        <a:xfrm>
          <a:off x="2784241" y="1096530"/>
          <a:ext cx="416253" cy="155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24"/>
              </a:lnTo>
              <a:lnTo>
                <a:pt x="416253" y="15564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144DC-09CB-4A16-9406-6479ED15B258}">
      <dsp:nvSpPr>
        <dsp:cNvPr id="0" name=""/>
        <dsp:cNvSpPr/>
      </dsp:nvSpPr>
      <dsp:spPr>
        <a:xfrm>
          <a:off x="2784241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398FF-5154-4123-B728-8F93CB5866C4}">
      <dsp:nvSpPr>
        <dsp:cNvPr id="0" name=""/>
        <dsp:cNvSpPr/>
      </dsp:nvSpPr>
      <dsp:spPr>
        <a:xfrm>
          <a:off x="2784241" y="454052"/>
          <a:ext cx="1074566" cy="190028"/>
        </a:xfrm>
        <a:custGeom>
          <a:avLst/>
          <a:gdLst/>
          <a:ahLst/>
          <a:cxnLst/>
          <a:rect l="0" t="0" r="0" b="0"/>
          <a:pathLst>
            <a:path>
              <a:moveTo>
                <a:pt x="1074566" y="0"/>
              </a:moveTo>
              <a:lnTo>
                <a:pt x="1074566" y="95014"/>
              </a:lnTo>
              <a:lnTo>
                <a:pt x="0" y="95014"/>
              </a:lnTo>
              <a:lnTo>
                <a:pt x="0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DE37C-4F50-4D6C-9C04-67C9D1613CAF}">
      <dsp:nvSpPr>
        <dsp:cNvPr id="0" name=""/>
        <dsp:cNvSpPr/>
      </dsp:nvSpPr>
      <dsp:spPr>
        <a:xfrm>
          <a:off x="553667" y="1096530"/>
          <a:ext cx="416253" cy="2198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02"/>
              </a:lnTo>
              <a:lnTo>
                <a:pt x="416253" y="21989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F7057-E15F-4132-86E2-9EC0FA6EBA6F}">
      <dsp:nvSpPr>
        <dsp:cNvPr id="0" name=""/>
        <dsp:cNvSpPr/>
      </dsp:nvSpPr>
      <dsp:spPr>
        <a:xfrm>
          <a:off x="553667" y="1096530"/>
          <a:ext cx="416253" cy="1556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424"/>
              </a:lnTo>
              <a:lnTo>
                <a:pt x="416253" y="15564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133DB-48EC-415C-838C-1D21482506DE}">
      <dsp:nvSpPr>
        <dsp:cNvPr id="0" name=""/>
        <dsp:cNvSpPr/>
      </dsp:nvSpPr>
      <dsp:spPr>
        <a:xfrm>
          <a:off x="553667" y="1096530"/>
          <a:ext cx="416253" cy="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947"/>
              </a:lnTo>
              <a:lnTo>
                <a:pt x="416253" y="913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451EB-F173-4FBE-8803-AB2FA779E6D0}">
      <dsp:nvSpPr>
        <dsp:cNvPr id="0" name=""/>
        <dsp:cNvSpPr/>
      </dsp:nvSpPr>
      <dsp:spPr>
        <a:xfrm>
          <a:off x="553667" y="1096530"/>
          <a:ext cx="416253" cy="27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9"/>
              </a:lnTo>
              <a:lnTo>
                <a:pt x="416253" y="271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F47E6-231E-433E-B90C-95AA79336C00}">
      <dsp:nvSpPr>
        <dsp:cNvPr id="0" name=""/>
        <dsp:cNvSpPr/>
      </dsp:nvSpPr>
      <dsp:spPr>
        <a:xfrm>
          <a:off x="553667" y="454052"/>
          <a:ext cx="3305140" cy="190028"/>
        </a:xfrm>
        <a:custGeom>
          <a:avLst/>
          <a:gdLst/>
          <a:ahLst/>
          <a:cxnLst/>
          <a:rect l="0" t="0" r="0" b="0"/>
          <a:pathLst>
            <a:path>
              <a:moveTo>
                <a:pt x="3305140" y="0"/>
              </a:moveTo>
              <a:lnTo>
                <a:pt x="3305140" y="95014"/>
              </a:lnTo>
              <a:lnTo>
                <a:pt x="0" y="95014"/>
              </a:lnTo>
              <a:lnTo>
                <a:pt x="0" y="1900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9A28D-269A-425F-85AC-F0E9736A22F4}">
      <dsp:nvSpPr>
        <dsp:cNvPr id="0" name=""/>
        <dsp:cNvSpPr/>
      </dsp:nvSpPr>
      <dsp:spPr>
        <a:xfrm>
          <a:off x="3632583" y="1603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F2705-1727-4A65-AEDF-88EF7E244B04}">
      <dsp:nvSpPr>
        <dsp:cNvPr id="0" name=""/>
        <dsp:cNvSpPr/>
      </dsp:nvSpPr>
      <dsp:spPr>
        <a:xfrm>
          <a:off x="3632583" y="1603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25758-8D8F-4B71-B86C-34F0B9D5551D}">
      <dsp:nvSpPr>
        <dsp:cNvPr id="0" name=""/>
        <dsp:cNvSpPr/>
      </dsp:nvSpPr>
      <dsp:spPr>
        <a:xfrm>
          <a:off x="3406358" y="83044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John Garvey, President</a:t>
          </a:r>
          <a:endParaRPr lang="en-US" sz="800" kern="1200" dirty="0"/>
        </a:p>
      </dsp:txBody>
      <dsp:txXfrm>
        <a:off x="3406358" y="83044"/>
        <a:ext cx="904898" cy="289567"/>
      </dsp:txXfrm>
    </dsp:sp>
    <dsp:sp modelId="{9F76837A-E004-4881-96E7-6FA0CBE8256C}">
      <dsp:nvSpPr>
        <dsp:cNvPr id="0" name=""/>
        <dsp:cNvSpPr/>
      </dsp:nvSpPr>
      <dsp:spPr>
        <a:xfrm>
          <a:off x="327442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3D5D7-3A18-43B7-B619-29C867B9A64D}">
      <dsp:nvSpPr>
        <dsp:cNvPr id="0" name=""/>
        <dsp:cNvSpPr/>
      </dsp:nvSpPr>
      <dsp:spPr>
        <a:xfrm>
          <a:off x="327442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F7596-35D7-431D-A61A-BACB668E7128}">
      <dsp:nvSpPr>
        <dsp:cNvPr id="0" name=""/>
        <dsp:cNvSpPr/>
      </dsp:nvSpPr>
      <dsp:spPr>
        <a:xfrm>
          <a:off x="101218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Larry Morris, Chief of Staff</a:t>
          </a:r>
          <a:endParaRPr lang="en-US" sz="800" kern="1200" dirty="0"/>
        </a:p>
      </dsp:txBody>
      <dsp:txXfrm>
        <a:off x="101218" y="725521"/>
        <a:ext cx="904898" cy="289567"/>
      </dsp:txXfrm>
    </dsp:sp>
    <dsp:sp modelId="{A65FD787-93FB-42DB-AAD6-01D91C70E218}">
      <dsp:nvSpPr>
        <dsp:cNvPr id="0" name=""/>
        <dsp:cNvSpPr/>
      </dsp:nvSpPr>
      <dsp:spPr>
        <a:xfrm>
          <a:off x="915626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07F0C-72AD-413A-B6EB-2F0DB4D5191E}">
      <dsp:nvSpPr>
        <dsp:cNvPr id="0" name=""/>
        <dsp:cNvSpPr/>
      </dsp:nvSpPr>
      <dsp:spPr>
        <a:xfrm>
          <a:off x="915626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02573-24CB-497C-8995-00244E14A3E0}">
      <dsp:nvSpPr>
        <dsp:cNvPr id="0" name=""/>
        <dsp:cNvSpPr/>
      </dsp:nvSpPr>
      <dsp:spPr>
        <a:xfrm>
          <a:off x="689401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Ministry</a:t>
          </a:r>
          <a:endParaRPr lang="en-US" sz="800" kern="1200" dirty="0"/>
        </a:p>
      </dsp:txBody>
      <dsp:txXfrm>
        <a:off x="689401" y="1367999"/>
        <a:ext cx="904898" cy="289567"/>
      </dsp:txXfrm>
    </dsp:sp>
    <dsp:sp modelId="{2467A41E-E7A8-4ACD-9162-8A775D02FAE2}">
      <dsp:nvSpPr>
        <dsp:cNvPr id="0" name=""/>
        <dsp:cNvSpPr/>
      </dsp:nvSpPr>
      <dsp:spPr>
        <a:xfrm>
          <a:off x="915626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4C597-D8F1-4B3E-A841-F29C557FBDD2}">
      <dsp:nvSpPr>
        <dsp:cNvPr id="0" name=""/>
        <dsp:cNvSpPr/>
      </dsp:nvSpPr>
      <dsp:spPr>
        <a:xfrm>
          <a:off x="915626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32070-BDEC-423C-BD21-B357197C0131}">
      <dsp:nvSpPr>
        <dsp:cNvPr id="0" name=""/>
        <dsp:cNvSpPr/>
      </dsp:nvSpPr>
      <dsp:spPr>
        <a:xfrm>
          <a:off x="689401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Public Safety</a:t>
          </a:r>
          <a:endParaRPr lang="en-US" sz="800" kern="1200" dirty="0"/>
        </a:p>
      </dsp:txBody>
      <dsp:txXfrm>
        <a:off x="689401" y="2010477"/>
        <a:ext cx="904898" cy="289567"/>
      </dsp:txXfrm>
    </dsp:sp>
    <dsp:sp modelId="{530A3964-F59E-443C-A8CD-B999AC5A17F0}">
      <dsp:nvSpPr>
        <dsp:cNvPr id="0" name=""/>
        <dsp:cNvSpPr/>
      </dsp:nvSpPr>
      <dsp:spPr>
        <a:xfrm>
          <a:off x="915626" y="2571514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BBD1A-AFCC-4113-8F70-5CA3D99A818A}">
      <dsp:nvSpPr>
        <dsp:cNvPr id="0" name=""/>
        <dsp:cNvSpPr/>
      </dsp:nvSpPr>
      <dsp:spPr>
        <a:xfrm>
          <a:off x="915626" y="2571514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94CCF-1388-45AF-A884-E7EDCC4A1659}">
      <dsp:nvSpPr>
        <dsp:cNvPr id="0" name=""/>
        <dsp:cNvSpPr/>
      </dsp:nvSpPr>
      <dsp:spPr>
        <a:xfrm>
          <a:off x="689401" y="2652955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University Relations</a:t>
          </a:r>
          <a:endParaRPr lang="en-US" sz="800" kern="1200" dirty="0"/>
        </a:p>
      </dsp:txBody>
      <dsp:txXfrm>
        <a:off x="689401" y="2652955"/>
        <a:ext cx="904898" cy="289567"/>
      </dsp:txXfrm>
    </dsp:sp>
    <dsp:sp modelId="{338A7C6D-1A33-4B55-B31D-E9F1F37418D9}">
      <dsp:nvSpPr>
        <dsp:cNvPr id="0" name=""/>
        <dsp:cNvSpPr/>
      </dsp:nvSpPr>
      <dsp:spPr>
        <a:xfrm>
          <a:off x="915626" y="3213992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49B2F-FC80-496A-B39F-4AC67EA79775}">
      <dsp:nvSpPr>
        <dsp:cNvPr id="0" name=""/>
        <dsp:cNvSpPr/>
      </dsp:nvSpPr>
      <dsp:spPr>
        <a:xfrm>
          <a:off x="915626" y="3213992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B3FB9-94B3-4916-8D0D-B02481AEA5FF}">
      <dsp:nvSpPr>
        <dsp:cNvPr id="0" name=""/>
        <dsp:cNvSpPr/>
      </dsp:nvSpPr>
      <dsp:spPr>
        <a:xfrm>
          <a:off x="689401" y="3295432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General Counsel</a:t>
          </a:r>
          <a:endParaRPr lang="en-US" sz="800" kern="1200" dirty="0"/>
        </a:p>
      </dsp:txBody>
      <dsp:txXfrm>
        <a:off x="689401" y="3295432"/>
        <a:ext cx="904898" cy="289567"/>
      </dsp:txXfrm>
    </dsp:sp>
    <dsp:sp modelId="{D1DAD781-F1BD-43DF-A1E1-1F85CB697C49}">
      <dsp:nvSpPr>
        <dsp:cNvPr id="0" name=""/>
        <dsp:cNvSpPr/>
      </dsp:nvSpPr>
      <dsp:spPr>
        <a:xfrm>
          <a:off x="2558016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352BE-E77E-4AC0-8CE8-7CFD0E913E38}">
      <dsp:nvSpPr>
        <dsp:cNvPr id="0" name=""/>
        <dsp:cNvSpPr/>
      </dsp:nvSpPr>
      <dsp:spPr>
        <a:xfrm>
          <a:off x="2558016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FEC15-95DE-4191-A5D2-DF9CD34C12D9}">
      <dsp:nvSpPr>
        <dsp:cNvPr id="0" name=""/>
        <dsp:cNvSpPr/>
      </dsp:nvSpPr>
      <dsp:spPr>
        <a:xfrm>
          <a:off x="2331792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Andrew </a:t>
          </a:r>
          <a:r>
            <a:rPr lang="en-US" sz="800" kern="1200" dirty="0" err="1" smtClean="0"/>
            <a:t>Abela</a:t>
          </a:r>
          <a:r>
            <a:rPr lang="en-US" sz="800" kern="1200" dirty="0" smtClean="0"/>
            <a:t>, Provost</a:t>
          </a:r>
          <a:endParaRPr lang="en-US" sz="800" kern="1200" dirty="0"/>
        </a:p>
      </dsp:txBody>
      <dsp:txXfrm>
        <a:off x="2331792" y="725521"/>
        <a:ext cx="904898" cy="289567"/>
      </dsp:txXfrm>
    </dsp:sp>
    <dsp:sp modelId="{CC2AF26C-A7B0-417F-8F78-01554E02A356}">
      <dsp:nvSpPr>
        <dsp:cNvPr id="0" name=""/>
        <dsp:cNvSpPr/>
      </dsp:nvSpPr>
      <dsp:spPr>
        <a:xfrm>
          <a:off x="3146200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902C6-3C0B-41C1-B95B-C314DFA21DD8}">
      <dsp:nvSpPr>
        <dsp:cNvPr id="0" name=""/>
        <dsp:cNvSpPr/>
      </dsp:nvSpPr>
      <dsp:spPr>
        <a:xfrm>
          <a:off x="3146200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3183E-8E1C-43FE-B696-31FDC9AF2319}">
      <dsp:nvSpPr>
        <dsp:cNvPr id="0" name=""/>
        <dsp:cNvSpPr/>
      </dsp:nvSpPr>
      <dsp:spPr>
        <a:xfrm>
          <a:off x="2919976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Academic Schools &amp; Programs</a:t>
          </a:r>
          <a:endParaRPr lang="en-US" sz="800" kern="1200" dirty="0"/>
        </a:p>
      </dsp:txBody>
      <dsp:txXfrm>
        <a:off x="2919976" y="2010477"/>
        <a:ext cx="904898" cy="289567"/>
      </dsp:txXfrm>
    </dsp:sp>
    <dsp:sp modelId="{11DEA13C-DAD1-4D61-8940-D53818074FDC}">
      <dsp:nvSpPr>
        <dsp:cNvPr id="0" name=""/>
        <dsp:cNvSpPr/>
      </dsp:nvSpPr>
      <dsp:spPr>
        <a:xfrm>
          <a:off x="3146200" y="2571514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5B7D4-6C40-466A-9C4E-3281B0246602}">
      <dsp:nvSpPr>
        <dsp:cNvPr id="0" name=""/>
        <dsp:cNvSpPr/>
      </dsp:nvSpPr>
      <dsp:spPr>
        <a:xfrm>
          <a:off x="3146200" y="2571514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DBCBD-9C5B-4ADF-A4F9-C03994A88D32}">
      <dsp:nvSpPr>
        <dsp:cNvPr id="0" name=""/>
        <dsp:cNvSpPr/>
      </dsp:nvSpPr>
      <dsp:spPr>
        <a:xfrm>
          <a:off x="2919976" y="2652955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Sponsored Programs</a:t>
          </a:r>
          <a:endParaRPr lang="en-US" sz="800" kern="1200" dirty="0"/>
        </a:p>
      </dsp:txBody>
      <dsp:txXfrm>
        <a:off x="2919976" y="2652955"/>
        <a:ext cx="904898" cy="289567"/>
      </dsp:txXfrm>
    </dsp:sp>
    <dsp:sp modelId="{703CD827-4F03-4B16-AA6B-0194DB457189}">
      <dsp:nvSpPr>
        <dsp:cNvPr id="0" name=""/>
        <dsp:cNvSpPr/>
      </dsp:nvSpPr>
      <dsp:spPr>
        <a:xfrm>
          <a:off x="3146200" y="3213992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70CF1-02E2-4209-9A0E-64A94556ADF7}">
      <dsp:nvSpPr>
        <dsp:cNvPr id="0" name=""/>
        <dsp:cNvSpPr/>
      </dsp:nvSpPr>
      <dsp:spPr>
        <a:xfrm>
          <a:off x="3146200" y="3213992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E59F-BE8D-40EC-82FD-0A52BE9AC4B0}">
      <dsp:nvSpPr>
        <dsp:cNvPr id="0" name=""/>
        <dsp:cNvSpPr/>
      </dsp:nvSpPr>
      <dsp:spPr>
        <a:xfrm>
          <a:off x="2919976" y="3295432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Centers &amp; Research</a:t>
          </a:r>
          <a:endParaRPr lang="en-US" sz="800" kern="1200" dirty="0"/>
        </a:p>
      </dsp:txBody>
      <dsp:txXfrm>
        <a:off x="2919976" y="3295432"/>
        <a:ext cx="904898" cy="289567"/>
      </dsp:txXfrm>
    </dsp:sp>
    <dsp:sp modelId="{664A7A12-5CC4-4475-8C1F-E895163A728B}">
      <dsp:nvSpPr>
        <dsp:cNvPr id="0" name=""/>
        <dsp:cNvSpPr/>
      </dsp:nvSpPr>
      <dsp:spPr>
        <a:xfrm>
          <a:off x="3146200" y="3856469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9ABFA-53D4-4F2F-82AD-016E7A4D97DA}">
      <dsp:nvSpPr>
        <dsp:cNvPr id="0" name=""/>
        <dsp:cNvSpPr/>
      </dsp:nvSpPr>
      <dsp:spPr>
        <a:xfrm>
          <a:off x="3146200" y="3856469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E119A-A66B-49E3-AF46-70423E103AA6}">
      <dsp:nvSpPr>
        <dsp:cNvPr id="0" name=""/>
        <dsp:cNvSpPr/>
      </dsp:nvSpPr>
      <dsp:spPr>
        <a:xfrm>
          <a:off x="2919976" y="3937910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CUA Press</a:t>
          </a:r>
          <a:endParaRPr lang="en-US" sz="800" kern="1200" dirty="0"/>
        </a:p>
      </dsp:txBody>
      <dsp:txXfrm>
        <a:off x="2919976" y="3937910"/>
        <a:ext cx="904898" cy="289567"/>
      </dsp:txXfrm>
    </dsp:sp>
    <dsp:sp modelId="{1B12E13F-BA08-483E-9C00-D17FE42F9EB3}">
      <dsp:nvSpPr>
        <dsp:cNvPr id="0" name=""/>
        <dsp:cNvSpPr/>
      </dsp:nvSpPr>
      <dsp:spPr>
        <a:xfrm>
          <a:off x="3146200" y="4498947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5312D-058F-464C-9171-863F34978E03}">
      <dsp:nvSpPr>
        <dsp:cNvPr id="0" name=""/>
        <dsp:cNvSpPr/>
      </dsp:nvSpPr>
      <dsp:spPr>
        <a:xfrm>
          <a:off x="3146200" y="4498947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3464B-08C8-460C-B185-F97CA2ADF21C}">
      <dsp:nvSpPr>
        <dsp:cNvPr id="0" name=""/>
        <dsp:cNvSpPr/>
      </dsp:nvSpPr>
      <dsp:spPr>
        <a:xfrm>
          <a:off x="2919976" y="4580388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Library</a:t>
          </a:r>
          <a:endParaRPr lang="en-US" sz="800" kern="1200" dirty="0"/>
        </a:p>
      </dsp:txBody>
      <dsp:txXfrm>
        <a:off x="2919976" y="4580388"/>
        <a:ext cx="904898" cy="289567"/>
      </dsp:txXfrm>
    </dsp:sp>
    <dsp:sp modelId="{1A5BF682-0127-4B02-929E-69D8BBF2D9F9}">
      <dsp:nvSpPr>
        <dsp:cNvPr id="0" name=""/>
        <dsp:cNvSpPr/>
      </dsp:nvSpPr>
      <dsp:spPr>
        <a:xfrm>
          <a:off x="2010553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F1E61-CECB-415E-8235-6AFAA5205B5C}">
      <dsp:nvSpPr>
        <dsp:cNvPr id="0" name=""/>
        <dsp:cNvSpPr/>
      </dsp:nvSpPr>
      <dsp:spPr>
        <a:xfrm>
          <a:off x="2010553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EAE68-79FF-4A8B-8D47-043B64361C6B}">
      <dsp:nvSpPr>
        <dsp:cNvPr id="0" name=""/>
        <dsp:cNvSpPr/>
      </dsp:nvSpPr>
      <dsp:spPr>
        <a:xfrm>
          <a:off x="1784328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0070C0"/>
              </a:solidFill>
            </a:rPr>
            <a:t>Academic Budget Office</a:t>
          </a:r>
          <a:endParaRPr lang="en-US" sz="800" kern="1200" dirty="0">
            <a:solidFill>
              <a:srgbClr val="0070C0"/>
            </a:solidFill>
          </a:endParaRPr>
        </a:p>
      </dsp:txBody>
      <dsp:txXfrm>
        <a:off x="1784328" y="1367999"/>
        <a:ext cx="904898" cy="289567"/>
      </dsp:txXfrm>
    </dsp:sp>
    <dsp:sp modelId="{55216BA4-B199-40AF-8DD7-6C187100F2BA}">
      <dsp:nvSpPr>
        <dsp:cNvPr id="0" name=""/>
        <dsp:cNvSpPr/>
      </dsp:nvSpPr>
      <dsp:spPr>
        <a:xfrm>
          <a:off x="3652943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0BF8-06C1-49FC-8F71-29A0D5CD583C}">
      <dsp:nvSpPr>
        <dsp:cNvPr id="0" name=""/>
        <dsp:cNvSpPr/>
      </dsp:nvSpPr>
      <dsp:spPr>
        <a:xfrm>
          <a:off x="3652943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42196-FEA9-46CA-959A-37F94374FF21}">
      <dsp:nvSpPr>
        <dsp:cNvPr id="0" name=""/>
        <dsp:cNvSpPr/>
      </dsp:nvSpPr>
      <dsp:spPr>
        <a:xfrm>
          <a:off x="3426719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Robert Specter, VP Finance &amp; Treasurer</a:t>
          </a:r>
          <a:endParaRPr lang="en-US" sz="800" kern="1200" dirty="0"/>
        </a:p>
      </dsp:txBody>
      <dsp:txXfrm>
        <a:off x="3426719" y="725521"/>
        <a:ext cx="904898" cy="289567"/>
      </dsp:txXfrm>
    </dsp:sp>
    <dsp:sp modelId="{3E084990-DE2A-4E04-B85E-624F4BAD882B}">
      <dsp:nvSpPr>
        <dsp:cNvPr id="0" name=""/>
        <dsp:cNvSpPr/>
      </dsp:nvSpPr>
      <dsp:spPr>
        <a:xfrm>
          <a:off x="4241127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9EBF1-CD89-46C4-A4CC-B32F35160868}">
      <dsp:nvSpPr>
        <dsp:cNvPr id="0" name=""/>
        <dsp:cNvSpPr/>
      </dsp:nvSpPr>
      <dsp:spPr>
        <a:xfrm>
          <a:off x="4241127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A0E5E-3AF1-41F6-A830-D905B161E0CD}">
      <dsp:nvSpPr>
        <dsp:cNvPr id="0" name=""/>
        <dsp:cNvSpPr/>
      </dsp:nvSpPr>
      <dsp:spPr>
        <a:xfrm>
          <a:off x="4014903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Facilities</a:t>
          </a:r>
          <a:endParaRPr lang="en-US" sz="800" kern="1200" dirty="0"/>
        </a:p>
      </dsp:txBody>
      <dsp:txXfrm>
        <a:off x="4014903" y="1367999"/>
        <a:ext cx="904898" cy="289567"/>
      </dsp:txXfrm>
    </dsp:sp>
    <dsp:sp modelId="{23682B0A-32B1-4688-AD52-685C41DB2011}">
      <dsp:nvSpPr>
        <dsp:cNvPr id="0" name=""/>
        <dsp:cNvSpPr/>
      </dsp:nvSpPr>
      <dsp:spPr>
        <a:xfrm>
          <a:off x="4241127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B2584-9FA8-400A-977B-AFC131DDBB88}">
      <dsp:nvSpPr>
        <dsp:cNvPr id="0" name=""/>
        <dsp:cNvSpPr/>
      </dsp:nvSpPr>
      <dsp:spPr>
        <a:xfrm>
          <a:off x="4241127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69E45-E696-4E50-9670-C7E8705E17AB}">
      <dsp:nvSpPr>
        <dsp:cNvPr id="0" name=""/>
        <dsp:cNvSpPr/>
      </dsp:nvSpPr>
      <dsp:spPr>
        <a:xfrm>
          <a:off x="4014903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Tech Services</a:t>
          </a:r>
          <a:endParaRPr lang="en-US" sz="800" kern="1200" dirty="0"/>
        </a:p>
      </dsp:txBody>
      <dsp:txXfrm>
        <a:off x="4014903" y="2010477"/>
        <a:ext cx="904898" cy="289567"/>
      </dsp:txXfrm>
    </dsp:sp>
    <dsp:sp modelId="{B62D28F5-98E0-4005-B7E0-CCDBB114F392}">
      <dsp:nvSpPr>
        <dsp:cNvPr id="0" name=""/>
        <dsp:cNvSpPr/>
      </dsp:nvSpPr>
      <dsp:spPr>
        <a:xfrm>
          <a:off x="4241127" y="2571514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95688-814A-4B6C-88C3-F68424143B2B}">
      <dsp:nvSpPr>
        <dsp:cNvPr id="0" name=""/>
        <dsp:cNvSpPr/>
      </dsp:nvSpPr>
      <dsp:spPr>
        <a:xfrm>
          <a:off x="4241127" y="2571514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9E91E-6451-4425-8175-E1C60DE70669}">
      <dsp:nvSpPr>
        <dsp:cNvPr id="0" name=""/>
        <dsp:cNvSpPr/>
      </dsp:nvSpPr>
      <dsp:spPr>
        <a:xfrm>
          <a:off x="4014903" y="2652955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Budget &amp; </a:t>
          </a:r>
          <a:r>
            <a:rPr lang="en-US" sz="800" kern="1200" dirty="0" err="1" smtClean="0"/>
            <a:t>Inst’l</a:t>
          </a:r>
          <a:r>
            <a:rPr lang="en-US" sz="800" kern="1200" dirty="0" smtClean="0"/>
            <a:t> Research</a:t>
          </a:r>
          <a:endParaRPr lang="en-US" sz="800" kern="1200" dirty="0"/>
        </a:p>
      </dsp:txBody>
      <dsp:txXfrm>
        <a:off x="4014903" y="2652955"/>
        <a:ext cx="904898" cy="289567"/>
      </dsp:txXfrm>
    </dsp:sp>
    <dsp:sp modelId="{B6E2DF52-E074-4160-BC01-7F52C197C340}">
      <dsp:nvSpPr>
        <dsp:cNvPr id="0" name=""/>
        <dsp:cNvSpPr/>
      </dsp:nvSpPr>
      <dsp:spPr>
        <a:xfrm>
          <a:off x="4241127" y="3213992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808F2-EBD6-4F4E-A327-BC8DA694E8AE}">
      <dsp:nvSpPr>
        <dsp:cNvPr id="0" name=""/>
        <dsp:cNvSpPr/>
      </dsp:nvSpPr>
      <dsp:spPr>
        <a:xfrm>
          <a:off x="4241127" y="3213992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6367-A9F0-4C2E-B1FC-C2F707CE76C1}">
      <dsp:nvSpPr>
        <dsp:cNvPr id="0" name=""/>
        <dsp:cNvSpPr/>
      </dsp:nvSpPr>
      <dsp:spPr>
        <a:xfrm>
          <a:off x="4014903" y="3295432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Controller</a:t>
          </a:r>
          <a:endParaRPr lang="en-US" sz="800" kern="1200" dirty="0"/>
        </a:p>
      </dsp:txBody>
      <dsp:txXfrm>
        <a:off x="4014903" y="3295432"/>
        <a:ext cx="904898" cy="289567"/>
      </dsp:txXfrm>
    </dsp:sp>
    <dsp:sp modelId="{21C1F80A-8C05-4574-9AA0-29C90929DB59}">
      <dsp:nvSpPr>
        <dsp:cNvPr id="0" name=""/>
        <dsp:cNvSpPr/>
      </dsp:nvSpPr>
      <dsp:spPr>
        <a:xfrm>
          <a:off x="4241127" y="3856469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EE273-172C-47FB-A879-033446F3F34B}">
      <dsp:nvSpPr>
        <dsp:cNvPr id="0" name=""/>
        <dsp:cNvSpPr/>
      </dsp:nvSpPr>
      <dsp:spPr>
        <a:xfrm>
          <a:off x="4241127" y="3856469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DECC0-4269-4A02-B770-1449E5AC7205}">
      <dsp:nvSpPr>
        <dsp:cNvPr id="0" name=""/>
        <dsp:cNvSpPr/>
      </dsp:nvSpPr>
      <dsp:spPr>
        <a:xfrm>
          <a:off x="4014903" y="3937910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Human Resources</a:t>
          </a:r>
          <a:endParaRPr lang="en-US" sz="800" kern="1200" dirty="0"/>
        </a:p>
      </dsp:txBody>
      <dsp:txXfrm>
        <a:off x="4014903" y="3937910"/>
        <a:ext cx="904898" cy="289567"/>
      </dsp:txXfrm>
    </dsp:sp>
    <dsp:sp modelId="{5973428A-4FDA-42E6-9F84-248F27836794}">
      <dsp:nvSpPr>
        <dsp:cNvPr id="0" name=""/>
        <dsp:cNvSpPr/>
      </dsp:nvSpPr>
      <dsp:spPr>
        <a:xfrm>
          <a:off x="4241127" y="4498947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A4956-E0E6-475B-AEFA-6A2E0CD5D52E}">
      <dsp:nvSpPr>
        <dsp:cNvPr id="0" name=""/>
        <dsp:cNvSpPr/>
      </dsp:nvSpPr>
      <dsp:spPr>
        <a:xfrm>
          <a:off x="4241127" y="4498947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1AE89-D7FC-4EE0-ACFE-F334DAC3EBB2}">
      <dsp:nvSpPr>
        <dsp:cNvPr id="0" name=""/>
        <dsp:cNvSpPr/>
      </dsp:nvSpPr>
      <dsp:spPr>
        <a:xfrm>
          <a:off x="4014903" y="4580388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Procurement</a:t>
          </a:r>
          <a:endParaRPr lang="en-US" sz="800" kern="1200" dirty="0"/>
        </a:p>
      </dsp:txBody>
      <dsp:txXfrm>
        <a:off x="4014903" y="4580388"/>
        <a:ext cx="904898" cy="289567"/>
      </dsp:txXfrm>
    </dsp:sp>
    <dsp:sp modelId="{03144C20-7F7D-440D-AB59-572D39DF7010}">
      <dsp:nvSpPr>
        <dsp:cNvPr id="0" name=""/>
        <dsp:cNvSpPr/>
      </dsp:nvSpPr>
      <dsp:spPr>
        <a:xfrm>
          <a:off x="4747870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DD83F-3ADA-4221-B503-5D496DAE834D}">
      <dsp:nvSpPr>
        <dsp:cNvPr id="0" name=""/>
        <dsp:cNvSpPr/>
      </dsp:nvSpPr>
      <dsp:spPr>
        <a:xfrm>
          <a:off x="4747870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05550-641C-4205-8BF9-F202DF1605CD}">
      <dsp:nvSpPr>
        <dsp:cNvPr id="0" name=""/>
        <dsp:cNvSpPr/>
      </dsp:nvSpPr>
      <dsp:spPr>
        <a:xfrm>
          <a:off x="4521646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Chris </a:t>
          </a:r>
          <a:r>
            <a:rPr lang="en-US" sz="800" kern="1200" dirty="0" err="1" smtClean="0"/>
            <a:t>Lydon</a:t>
          </a:r>
          <a:r>
            <a:rPr lang="en-US" sz="800" kern="1200" dirty="0" smtClean="0"/>
            <a:t>, VP Enrollment </a:t>
          </a:r>
          <a:r>
            <a:rPr lang="en-US" sz="800" kern="1200" dirty="0" err="1" smtClean="0"/>
            <a:t>Mgmt</a:t>
          </a:r>
          <a:endParaRPr lang="en-US" sz="800" kern="1200" dirty="0"/>
        </a:p>
      </dsp:txBody>
      <dsp:txXfrm>
        <a:off x="4521646" y="725521"/>
        <a:ext cx="904898" cy="289567"/>
      </dsp:txXfrm>
    </dsp:sp>
    <dsp:sp modelId="{00683881-4645-467C-A38A-A617B6EFA1B3}">
      <dsp:nvSpPr>
        <dsp:cNvPr id="0" name=""/>
        <dsp:cNvSpPr/>
      </dsp:nvSpPr>
      <dsp:spPr>
        <a:xfrm>
          <a:off x="5336054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5C9C1-E329-4841-92E8-D8F4634442C7}">
      <dsp:nvSpPr>
        <dsp:cNvPr id="0" name=""/>
        <dsp:cNvSpPr/>
      </dsp:nvSpPr>
      <dsp:spPr>
        <a:xfrm>
          <a:off x="5336054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4BACD-BD2B-4A0D-ABF5-826839770454}">
      <dsp:nvSpPr>
        <dsp:cNvPr id="0" name=""/>
        <dsp:cNvSpPr/>
      </dsp:nvSpPr>
      <dsp:spPr>
        <a:xfrm>
          <a:off x="5109829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Admissions</a:t>
          </a:r>
          <a:endParaRPr lang="en-US" sz="800" kern="1200" dirty="0"/>
        </a:p>
      </dsp:txBody>
      <dsp:txXfrm>
        <a:off x="5109829" y="1367999"/>
        <a:ext cx="904898" cy="289567"/>
      </dsp:txXfrm>
    </dsp:sp>
    <dsp:sp modelId="{C4319D9A-AC68-44C1-BE10-E21E3FB012C4}">
      <dsp:nvSpPr>
        <dsp:cNvPr id="0" name=""/>
        <dsp:cNvSpPr/>
      </dsp:nvSpPr>
      <dsp:spPr>
        <a:xfrm>
          <a:off x="5336054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E5791-F802-4497-A71A-A19283D5902A}">
      <dsp:nvSpPr>
        <dsp:cNvPr id="0" name=""/>
        <dsp:cNvSpPr/>
      </dsp:nvSpPr>
      <dsp:spPr>
        <a:xfrm>
          <a:off x="5336054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8ABCD-5BA1-49CE-8EB4-3A3301159F0B}">
      <dsp:nvSpPr>
        <dsp:cNvPr id="0" name=""/>
        <dsp:cNvSpPr/>
      </dsp:nvSpPr>
      <dsp:spPr>
        <a:xfrm>
          <a:off x="5109829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Financial Aid</a:t>
          </a:r>
          <a:endParaRPr lang="en-US" sz="800" kern="1200" dirty="0"/>
        </a:p>
      </dsp:txBody>
      <dsp:txXfrm>
        <a:off x="5109829" y="2010477"/>
        <a:ext cx="904898" cy="289567"/>
      </dsp:txXfrm>
    </dsp:sp>
    <dsp:sp modelId="{921B0C95-51EE-49D6-BFC6-16FB86ADD8C0}">
      <dsp:nvSpPr>
        <dsp:cNvPr id="0" name=""/>
        <dsp:cNvSpPr/>
      </dsp:nvSpPr>
      <dsp:spPr>
        <a:xfrm>
          <a:off x="5336054" y="2571514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DC9FB-7908-4DAC-8BC0-C36FE1A122D6}">
      <dsp:nvSpPr>
        <dsp:cNvPr id="0" name=""/>
        <dsp:cNvSpPr/>
      </dsp:nvSpPr>
      <dsp:spPr>
        <a:xfrm>
          <a:off x="5336054" y="2571514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115A3-21FB-4247-8796-7CF2A67EB132}">
      <dsp:nvSpPr>
        <dsp:cNvPr id="0" name=""/>
        <dsp:cNvSpPr/>
      </dsp:nvSpPr>
      <dsp:spPr>
        <a:xfrm>
          <a:off x="5109829" y="2652955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Public Affairs</a:t>
          </a:r>
          <a:endParaRPr lang="en-US" sz="800" kern="1200" dirty="0"/>
        </a:p>
      </dsp:txBody>
      <dsp:txXfrm>
        <a:off x="5109829" y="2652955"/>
        <a:ext cx="904898" cy="289567"/>
      </dsp:txXfrm>
    </dsp:sp>
    <dsp:sp modelId="{38C1A59D-17BE-4A5B-B911-0CD32818D55F}">
      <dsp:nvSpPr>
        <dsp:cNvPr id="0" name=""/>
        <dsp:cNvSpPr/>
      </dsp:nvSpPr>
      <dsp:spPr>
        <a:xfrm>
          <a:off x="5336054" y="3213992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E5FD7-0BFC-4F25-A40C-199429A61149}">
      <dsp:nvSpPr>
        <dsp:cNvPr id="0" name=""/>
        <dsp:cNvSpPr/>
      </dsp:nvSpPr>
      <dsp:spPr>
        <a:xfrm>
          <a:off x="5336054" y="3213992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65FA6-94BC-4088-8CFE-6326C7A02ADA}">
      <dsp:nvSpPr>
        <dsp:cNvPr id="0" name=""/>
        <dsp:cNvSpPr/>
      </dsp:nvSpPr>
      <dsp:spPr>
        <a:xfrm>
          <a:off x="5109829" y="3295432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Enrollment Services</a:t>
          </a:r>
          <a:endParaRPr lang="en-US" sz="800" kern="1200" dirty="0"/>
        </a:p>
      </dsp:txBody>
      <dsp:txXfrm>
        <a:off x="5109829" y="3295432"/>
        <a:ext cx="904898" cy="289567"/>
      </dsp:txXfrm>
    </dsp:sp>
    <dsp:sp modelId="{03291FB6-ED78-43CD-A645-FACC72CDC5EC}">
      <dsp:nvSpPr>
        <dsp:cNvPr id="0" name=""/>
        <dsp:cNvSpPr/>
      </dsp:nvSpPr>
      <dsp:spPr>
        <a:xfrm>
          <a:off x="5842797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275DD-32AB-4FB6-9A18-B01E85F516C7}">
      <dsp:nvSpPr>
        <dsp:cNvPr id="0" name=""/>
        <dsp:cNvSpPr/>
      </dsp:nvSpPr>
      <dsp:spPr>
        <a:xfrm>
          <a:off x="5842797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DB99D-FEF1-4BC3-A959-E047871C5702}">
      <dsp:nvSpPr>
        <dsp:cNvPr id="0" name=""/>
        <dsp:cNvSpPr/>
      </dsp:nvSpPr>
      <dsp:spPr>
        <a:xfrm>
          <a:off x="5616572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Scott Rembold, VP Advancement</a:t>
          </a:r>
          <a:endParaRPr lang="en-US" sz="800" kern="1200" dirty="0"/>
        </a:p>
      </dsp:txBody>
      <dsp:txXfrm>
        <a:off x="5616572" y="725521"/>
        <a:ext cx="904898" cy="289567"/>
      </dsp:txXfrm>
    </dsp:sp>
    <dsp:sp modelId="{A323D23C-F775-409B-BE83-0695ADAF2436}">
      <dsp:nvSpPr>
        <dsp:cNvPr id="0" name=""/>
        <dsp:cNvSpPr/>
      </dsp:nvSpPr>
      <dsp:spPr>
        <a:xfrm>
          <a:off x="6430981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7320B-8B8B-4C7B-90B3-2B9BC5C33C3A}">
      <dsp:nvSpPr>
        <dsp:cNvPr id="0" name=""/>
        <dsp:cNvSpPr/>
      </dsp:nvSpPr>
      <dsp:spPr>
        <a:xfrm>
          <a:off x="6430981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926DA-E693-4AC4-8EB1-57B6CA2D6123}">
      <dsp:nvSpPr>
        <dsp:cNvPr id="0" name=""/>
        <dsp:cNvSpPr/>
      </dsp:nvSpPr>
      <dsp:spPr>
        <a:xfrm>
          <a:off x="6204756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Alumni Affairs</a:t>
          </a:r>
          <a:endParaRPr lang="en-US" sz="800" kern="1200" dirty="0"/>
        </a:p>
      </dsp:txBody>
      <dsp:txXfrm>
        <a:off x="6204756" y="1367999"/>
        <a:ext cx="904898" cy="289567"/>
      </dsp:txXfrm>
    </dsp:sp>
    <dsp:sp modelId="{327FEED0-BE68-4371-84A4-561759C920D9}">
      <dsp:nvSpPr>
        <dsp:cNvPr id="0" name=""/>
        <dsp:cNvSpPr/>
      </dsp:nvSpPr>
      <dsp:spPr>
        <a:xfrm>
          <a:off x="6430981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DEDA-D0DB-4D31-B15C-753A862DB46D}">
      <dsp:nvSpPr>
        <dsp:cNvPr id="0" name=""/>
        <dsp:cNvSpPr/>
      </dsp:nvSpPr>
      <dsp:spPr>
        <a:xfrm>
          <a:off x="6430981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6B5C1-B7E1-496D-87D1-A523D9A091B2}">
      <dsp:nvSpPr>
        <dsp:cNvPr id="0" name=""/>
        <dsp:cNvSpPr/>
      </dsp:nvSpPr>
      <dsp:spPr>
        <a:xfrm>
          <a:off x="6204756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Development</a:t>
          </a:r>
          <a:endParaRPr lang="en-US" sz="800" kern="1200" dirty="0"/>
        </a:p>
      </dsp:txBody>
      <dsp:txXfrm>
        <a:off x="6204756" y="2010477"/>
        <a:ext cx="904898" cy="289567"/>
      </dsp:txXfrm>
    </dsp:sp>
    <dsp:sp modelId="{9CF43CEE-AB29-48EE-8687-57AA92005EB6}">
      <dsp:nvSpPr>
        <dsp:cNvPr id="0" name=""/>
        <dsp:cNvSpPr/>
      </dsp:nvSpPr>
      <dsp:spPr>
        <a:xfrm>
          <a:off x="6937724" y="644081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C5559-BD01-44EE-BB48-FB0048CAEBBD}">
      <dsp:nvSpPr>
        <dsp:cNvPr id="0" name=""/>
        <dsp:cNvSpPr/>
      </dsp:nvSpPr>
      <dsp:spPr>
        <a:xfrm>
          <a:off x="6937724" y="644081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1CE81-1E9B-4683-85BB-BB1F5A18E206}">
      <dsp:nvSpPr>
        <dsp:cNvPr id="0" name=""/>
        <dsp:cNvSpPr/>
      </dsp:nvSpPr>
      <dsp:spPr>
        <a:xfrm>
          <a:off x="6711499" y="725521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Mike Allen, VP Student Affairs</a:t>
          </a:r>
          <a:endParaRPr lang="en-US" sz="800" kern="1200" dirty="0"/>
        </a:p>
      </dsp:txBody>
      <dsp:txXfrm>
        <a:off x="6711499" y="725521"/>
        <a:ext cx="904898" cy="289567"/>
      </dsp:txXfrm>
    </dsp:sp>
    <dsp:sp modelId="{B5DF33EF-C9B0-413C-B749-EEEB9DC9EAAE}">
      <dsp:nvSpPr>
        <dsp:cNvPr id="0" name=""/>
        <dsp:cNvSpPr/>
      </dsp:nvSpPr>
      <dsp:spPr>
        <a:xfrm>
          <a:off x="7525908" y="1286558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5CF46-6460-40F6-8698-4A578B23A7FB}">
      <dsp:nvSpPr>
        <dsp:cNvPr id="0" name=""/>
        <dsp:cNvSpPr/>
      </dsp:nvSpPr>
      <dsp:spPr>
        <a:xfrm>
          <a:off x="7525908" y="1286558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D6D5E-ECE2-4419-A7B8-E4EE9EEF0910}">
      <dsp:nvSpPr>
        <dsp:cNvPr id="0" name=""/>
        <dsp:cNvSpPr/>
      </dsp:nvSpPr>
      <dsp:spPr>
        <a:xfrm>
          <a:off x="7299683" y="1367999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Programs</a:t>
          </a:r>
          <a:endParaRPr lang="en-US" sz="800" kern="1200" dirty="0"/>
        </a:p>
      </dsp:txBody>
      <dsp:txXfrm>
        <a:off x="7299683" y="1367999"/>
        <a:ext cx="904898" cy="289567"/>
      </dsp:txXfrm>
    </dsp:sp>
    <dsp:sp modelId="{C757D2ED-B26E-4BD0-B76A-9C3C1AE5913C}">
      <dsp:nvSpPr>
        <dsp:cNvPr id="0" name=""/>
        <dsp:cNvSpPr/>
      </dsp:nvSpPr>
      <dsp:spPr>
        <a:xfrm>
          <a:off x="7525908" y="1929036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BB99C-407A-4A99-91E2-D31F82FDD8DE}">
      <dsp:nvSpPr>
        <dsp:cNvPr id="0" name=""/>
        <dsp:cNvSpPr/>
      </dsp:nvSpPr>
      <dsp:spPr>
        <a:xfrm>
          <a:off x="7525908" y="1929036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D05D5-69CD-4705-A30D-7FFE84F108F2}">
      <dsp:nvSpPr>
        <dsp:cNvPr id="0" name=""/>
        <dsp:cNvSpPr/>
      </dsp:nvSpPr>
      <dsp:spPr>
        <a:xfrm>
          <a:off x="7299683" y="2010477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Athletics &amp; Fitness Center</a:t>
          </a:r>
          <a:endParaRPr lang="en-US" sz="800" kern="1200" dirty="0"/>
        </a:p>
      </dsp:txBody>
      <dsp:txXfrm>
        <a:off x="7299683" y="2010477"/>
        <a:ext cx="904898" cy="289567"/>
      </dsp:txXfrm>
    </dsp:sp>
    <dsp:sp modelId="{30A0507E-EFFF-49A9-9F46-932516D6C783}">
      <dsp:nvSpPr>
        <dsp:cNvPr id="0" name=""/>
        <dsp:cNvSpPr/>
      </dsp:nvSpPr>
      <dsp:spPr>
        <a:xfrm>
          <a:off x="7525908" y="2571514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5FBD0-C19D-4E1B-905B-1BAD5B217FA2}">
      <dsp:nvSpPr>
        <dsp:cNvPr id="0" name=""/>
        <dsp:cNvSpPr/>
      </dsp:nvSpPr>
      <dsp:spPr>
        <a:xfrm>
          <a:off x="7525908" y="2571514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F6B7E-FC58-46BF-9BBA-FAFA04E4EB14}">
      <dsp:nvSpPr>
        <dsp:cNvPr id="0" name=""/>
        <dsp:cNvSpPr/>
      </dsp:nvSpPr>
      <dsp:spPr>
        <a:xfrm>
          <a:off x="7299683" y="2652955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Dean of Students</a:t>
          </a:r>
          <a:endParaRPr lang="en-US" sz="800" kern="1200" dirty="0"/>
        </a:p>
      </dsp:txBody>
      <dsp:txXfrm>
        <a:off x="7299683" y="2652955"/>
        <a:ext cx="904898" cy="289567"/>
      </dsp:txXfrm>
    </dsp:sp>
    <dsp:sp modelId="{808F0352-D516-447C-A3DB-DF04D158EA5F}">
      <dsp:nvSpPr>
        <dsp:cNvPr id="0" name=""/>
        <dsp:cNvSpPr/>
      </dsp:nvSpPr>
      <dsp:spPr>
        <a:xfrm>
          <a:off x="7525908" y="3213992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EFE11-6BE8-45F7-8E03-F1F75435931D}">
      <dsp:nvSpPr>
        <dsp:cNvPr id="0" name=""/>
        <dsp:cNvSpPr/>
      </dsp:nvSpPr>
      <dsp:spPr>
        <a:xfrm>
          <a:off x="7525908" y="3213992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83A5F-A649-4B88-86FE-5929E58AEFD2}">
      <dsp:nvSpPr>
        <dsp:cNvPr id="0" name=""/>
        <dsp:cNvSpPr/>
      </dsp:nvSpPr>
      <dsp:spPr>
        <a:xfrm>
          <a:off x="7299683" y="3295432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Counseling &amp; Health Services</a:t>
          </a:r>
          <a:endParaRPr lang="en-US" sz="800" kern="1200" dirty="0"/>
        </a:p>
      </dsp:txBody>
      <dsp:txXfrm>
        <a:off x="7299683" y="3295432"/>
        <a:ext cx="904898" cy="289567"/>
      </dsp:txXfrm>
    </dsp:sp>
    <dsp:sp modelId="{7BCCB7CC-86A4-4E2B-AEA6-618BAD299850}">
      <dsp:nvSpPr>
        <dsp:cNvPr id="0" name=""/>
        <dsp:cNvSpPr/>
      </dsp:nvSpPr>
      <dsp:spPr>
        <a:xfrm>
          <a:off x="7525908" y="3856469"/>
          <a:ext cx="452449" cy="4524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4E182-23E0-46D6-9CD5-778FDAFECA10}">
      <dsp:nvSpPr>
        <dsp:cNvPr id="0" name=""/>
        <dsp:cNvSpPr/>
      </dsp:nvSpPr>
      <dsp:spPr>
        <a:xfrm>
          <a:off x="7525908" y="3856469"/>
          <a:ext cx="452449" cy="4524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D1813-9EA3-4349-A503-3812B118B775}">
      <dsp:nvSpPr>
        <dsp:cNvPr id="0" name=""/>
        <dsp:cNvSpPr/>
      </dsp:nvSpPr>
      <dsp:spPr>
        <a:xfrm>
          <a:off x="7299683" y="3937910"/>
          <a:ext cx="904898" cy="28956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Auxiliary Services</a:t>
          </a:r>
          <a:endParaRPr lang="en-US" sz="800" kern="1200" dirty="0"/>
        </a:p>
      </dsp:txBody>
      <dsp:txXfrm>
        <a:off x="7299683" y="3937910"/>
        <a:ext cx="904898" cy="289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BCF93-02A6-4B44-BF35-2CA54F1D4235}">
      <dsp:nvSpPr>
        <dsp:cNvPr id="0" name=""/>
        <dsp:cNvSpPr/>
      </dsp:nvSpPr>
      <dsp:spPr>
        <a:xfrm>
          <a:off x="883920" y="0"/>
          <a:ext cx="441960" cy="330200"/>
        </a:xfrm>
        <a:prstGeom prst="trapezoid">
          <a:avLst>
            <a:gd name="adj" fmla="val 669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CUA</a:t>
          </a:r>
          <a:endParaRPr lang="en-US" sz="1500" kern="1200" dirty="0"/>
        </a:p>
      </dsp:txBody>
      <dsp:txXfrm>
        <a:off x="883920" y="0"/>
        <a:ext cx="441960" cy="330200"/>
      </dsp:txXfrm>
    </dsp:sp>
    <dsp:sp modelId="{332FAFE7-6A14-4B00-9951-D98EF03F6245}">
      <dsp:nvSpPr>
        <dsp:cNvPr id="0" name=""/>
        <dsp:cNvSpPr/>
      </dsp:nvSpPr>
      <dsp:spPr>
        <a:xfrm>
          <a:off x="662940" y="330199"/>
          <a:ext cx="883920" cy="330200"/>
        </a:xfrm>
        <a:prstGeom prst="trapezoid">
          <a:avLst>
            <a:gd name="adj" fmla="val 669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Division</a:t>
          </a:r>
          <a:endParaRPr lang="en-US" sz="1100" kern="1200" dirty="0"/>
        </a:p>
      </dsp:txBody>
      <dsp:txXfrm>
        <a:off x="817625" y="330199"/>
        <a:ext cx="574548" cy="330200"/>
      </dsp:txXfrm>
    </dsp:sp>
    <dsp:sp modelId="{F6C5D361-6DBB-437E-97D2-239CE212E972}">
      <dsp:nvSpPr>
        <dsp:cNvPr id="0" name=""/>
        <dsp:cNvSpPr/>
      </dsp:nvSpPr>
      <dsp:spPr>
        <a:xfrm>
          <a:off x="441960" y="660399"/>
          <a:ext cx="1325880" cy="330200"/>
        </a:xfrm>
        <a:prstGeom prst="trapezoid">
          <a:avLst>
            <a:gd name="adj" fmla="val 669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School/Unit</a:t>
          </a:r>
          <a:endParaRPr lang="en-US" sz="700" kern="1200" dirty="0"/>
        </a:p>
      </dsp:txBody>
      <dsp:txXfrm>
        <a:off x="673988" y="660399"/>
        <a:ext cx="861822" cy="330200"/>
      </dsp:txXfrm>
    </dsp:sp>
    <dsp:sp modelId="{9FF9F3A9-C3A3-4E9D-8CB6-CE4554CA503A}">
      <dsp:nvSpPr>
        <dsp:cNvPr id="0" name=""/>
        <dsp:cNvSpPr/>
      </dsp:nvSpPr>
      <dsp:spPr>
        <a:xfrm>
          <a:off x="220980" y="990600"/>
          <a:ext cx="1767840" cy="330200"/>
        </a:xfrm>
        <a:prstGeom prst="trapezoid">
          <a:avLst>
            <a:gd name="adj" fmla="val 669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Department</a:t>
          </a:r>
          <a:endParaRPr lang="en-US" sz="1400" kern="1200" dirty="0"/>
        </a:p>
      </dsp:txBody>
      <dsp:txXfrm>
        <a:off x="530351" y="990600"/>
        <a:ext cx="1149096" cy="330200"/>
      </dsp:txXfrm>
    </dsp:sp>
    <dsp:sp modelId="{0B1E70A2-C380-4859-B974-D45624A5077D}">
      <dsp:nvSpPr>
        <dsp:cNvPr id="0" name=""/>
        <dsp:cNvSpPr/>
      </dsp:nvSpPr>
      <dsp:spPr>
        <a:xfrm>
          <a:off x="0" y="1320800"/>
          <a:ext cx="2209800" cy="330200"/>
        </a:xfrm>
        <a:prstGeom prst="trapezoid">
          <a:avLst>
            <a:gd name="adj" fmla="val 669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Org/</a:t>
          </a:r>
          <a:r>
            <a:rPr lang="en-US" sz="1600" kern="1200" dirty="0" err="1" smtClean="0"/>
            <a:t>DeptId</a:t>
          </a:r>
          <a:endParaRPr lang="en-US" sz="1600" kern="1200" dirty="0"/>
        </a:p>
      </dsp:txBody>
      <dsp:txXfrm>
        <a:off x="386714" y="1320800"/>
        <a:ext cx="1436370" cy="33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2E11C2-91F0-4C2D-BD75-426DA3833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1DBEA3-AAC7-4298-AC1C-ECB87BB67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DD3883-17FC-4971-933D-EF266C1857F1}" type="slidenum">
              <a:rPr lang="en-US" altLang="en-US" smtClean="0">
                <a:latin typeface="Arial" panose="020B0604020202020204" pitchFamily="34" charset="0"/>
              </a:rPr>
              <a:pPr/>
              <a:t>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917D67-6052-4F17-9C3F-ECA44BBCD49B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73A4C8-B42B-4A86-81F6-C2EBDC820BFA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2475" y="1143000"/>
            <a:ext cx="83915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8600" y="457200"/>
            <a:ext cx="8683625" cy="0"/>
          </a:xfrm>
          <a:prstGeom prst="line">
            <a:avLst/>
          </a:prstGeom>
          <a:noFill/>
          <a:ln w="57150" cmpd="thickThin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8600" y="6324600"/>
            <a:ext cx="8686800" cy="0"/>
          </a:xfrm>
          <a:prstGeom prst="line">
            <a:avLst/>
          </a:prstGeom>
          <a:noFill/>
          <a:ln w="57150" cmpd="thickThin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5000" y="533400"/>
            <a:ext cx="501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b="1" smtClean="0"/>
              <a:t>THE CATHOLIC UNIVERSITY OF AMERICA</a:t>
            </a:r>
          </a:p>
        </p:txBody>
      </p:sp>
      <p:pic>
        <p:nvPicPr>
          <p:cNvPr id="8" name="Picture 8" descr="Shield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90600"/>
            <a:ext cx="763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381000" y="304800"/>
            <a:ext cx="839152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/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228600" y="6324600"/>
            <a:ext cx="8686800" cy="0"/>
          </a:xfrm>
          <a:prstGeom prst="line">
            <a:avLst/>
          </a:prstGeom>
          <a:noFill/>
          <a:ln w="57150" cmpd="thickThin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6962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1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648200"/>
            <a:ext cx="7696200" cy="11747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5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304800"/>
            <a:ext cx="2170112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1113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5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36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2296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51263"/>
            <a:ext cx="82296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8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3625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7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19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2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6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5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33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738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83625" cy="4572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28600" y="6324600"/>
            <a:ext cx="8686800" cy="0"/>
          </a:xfrm>
          <a:prstGeom prst="line">
            <a:avLst/>
          </a:prstGeom>
          <a:noFill/>
          <a:ln w="57150" cmpd="thickThin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 descr="shiel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6477000"/>
            <a:ext cx="255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152400"/>
          </a:xfrm>
          <a:prstGeom prst="rect">
            <a:avLst/>
          </a:prstGeom>
          <a:solidFill>
            <a:srgbClr val="336699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en-US" altLang="en-US" sz="900" b="1" smtClean="0">
              <a:solidFill>
                <a:schemeClr val="bg1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001000" y="64008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smtClean="0"/>
              <a:t>Page </a:t>
            </a:r>
            <a:fld id="{B6BF80EA-08E9-4F8A-A369-220C4DC2B0AE}" type="slidenum">
              <a:rPr lang="en-US" altLang="en-US" sz="1000" smtClean="0"/>
              <a:pPr algn="ctr" eaLnBrk="1" hangingPunct="1">
                <a:defRPr/>
              </a:pPr>
              <a:t>‹#›</a:t>
            </a:fld>
            <a:endParaRPr lang="en-US" altLang="en-US" sz="1000" smtClean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28600" y="6324600"/>
            <a:ext cx="8686800" cy="0"/>
          </a:xfrm>
          <a:prstGeom prst="line">
            <a:avLst/>
          </a:prstGeom>
          <a:noFill/>
          <a:ln w="57150" cmpd="thickThin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shiel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6477000"/>
            <a:ext cx="255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52400"/>
          </a:xfrm>
          <a:prstGeom prst="rect">
            <a:avLst/>
          </a:prstGeom>
          <a:solidFill>
            <a:srgbClr val="336699"/>
          </a:solidFill>
          <a:ln w="158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en-US" altLang="en-US" sz="900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FFCC00"/>
          </a:solidFill>
          <a:latin typeface="Times New Roman" panose="02020603050405020304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70000"/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143B77"/>
        </a:buClr>
        <a:buSzPct val="75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rgbClr val="143B77"/>
        </a:buClr>
        <a:buSzPct val="6500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rgbClr val="143B77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rgbClr val="143B77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7696200" cy="12954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spcBef>
                <a:spcPct val="20000"/>
              </a:spcBef>
              <a:buClr>
                <a:srgbClr val="336699"/>
              </a:buClr>
              <a:buSzPct val="70000"/>
              <a:defRPr/>
            </a:pPr>
            <a:r>
              <a:rPr lang="en-US" altLang="en-US" sz="2400" b="1" dirty="0" smtClean="0">
                <a:solidFill>
                  <a:srgbClr val="000066"/>
                </a:solidFill>
              </a:rPr>
              <a:t>Budget Users’ Group</a:t>
            </a:r>
            <a:br>
              <a:rPr lang="en-US" altLang="en-US" sz="2400" b="1" dirty="0" smtClean="0">
                <a:solidFill>
                  <a:srgbClr val="000066"/>
                </a:solidFill>
              </a:rPr>
            </a:br>
            <a:r>
              <a:rPr lang="en-US" altLang="en-US" sz="2800" b="1" dirty="0">
                <a:solidFill>
                  <a:srgbClr val="420000">
                    <a:lumMod val="90000"/>
                    <a:lumOff val="10000"/>
                  </a:srgbClr>
                </a:solidFill>
                <a:ea typeface="+mn-ea"/>
                <a:cs typeface="+mn-cs"/>
              </a:rPr>
              <a:t>Refresher on Basic Budget Office Roles, Processes &amp; Goals</a:t>
            </a:r>
            <a:br>
              <a:rPr lang="en-US" altLang="en-US" sz="2800" b="1" dirty="0">
                <a:solidFill>
                  <a:srgbClr val="420000">
                    <a:lumMod val="90000"/>
                    <a:lumOff val="10000"/>
                  </a:srgbClr>
                </a:solidFill>
                <a:ea typeface="+mn-ea"/>
                <a:cs typeface="+mn-cs"/>
              </a:rPr>
            </a:br>
            <a:r>
              <a:rPr lang="en-US" altLang="en-US" b="1" dirty="0" smtClean="0">
                <a:solidFill>
                  <a:srgbClr val="000066"/>
                </a:solidFill>
              </a:rPr>
              <a:t/>
            </a:r>
            <a:br>
              <a:rPr lang="en-US" altLang="en-US" b="1" dirty="0" smtClean="0">
                <a:solidFill>
                  <a:srgbClr val="000066"/>
                </a:solidFill>
              </a:rPr>
            </a:br>
            <a:endParaRPr lang="en-US" dirty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altLang="en-US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1" dirty="0" smtClean="0">
                <a:solidFill>
                  <a:srgbClr val="000066"/>
                </a:solidFill>
              </a:rPr>
              <a:t>September 26, 2018</a:t>
            </a:r>
          </a:p>
        </p:txBody>
      </p:sp>
    </p:spTree>
  </p:cSld>
  <p:clrMapOvr>
    <a:masterClrMapping/>
  </p:clrMapOvr>
  <p:transition advTm="123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549275"/>
          </a:xfrm>
        </p:spPr>
        <p:txBody>
          <a:bodyPr/>
          <a:lstStyle/>
          <a:p>
            <a:pPr algn="ctr"/>
            <a:r>
              <a:rPr lang="en-US" altLang="en-US" smtClean="0"/>
              <a:t>Other Funds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590550" y="1003300"/>
            <a:ext cx="3868738" cy="588963"/>
          </a:xfrm>
        </p:spPr>
        <p:txBody>
          <a:bodyPr/>
          <a:lstStyle/>
          <a:p>
            <a:pPr algn="ctr"/>
            <a:r>
              <a:rPr lang="en-US" altLang="en-US" smtClean="0"/>
              <a:t>Endowments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3868738" cy="4800600"/>
          </a:xfrm>
        </p:spPr>
        <p:txBody>
          <a:bodyPr/>
          <a:lstStyle/>
          <a:p>
            <a:r>
              <a:rPr lang="en-US" altLang="en-US" sz="1600" smtClean="0"/>
              <a:t>Fund 31 &amp; 51</a:t>
            </a:r>
          </a:p>
          <a:p>
            <a:r>
              <a:rPr lang="en-US" altLang="en-US" sz="1600" smtClean="0"/>
              <a:t>Donor Gifts that are invested. </a:t>
            </a:r>
          </a:p>
          <a:p>
            <a:r>
              <a:rPr lang="en-US" altLang="en-US" sz="1600" smtClean="0"/>
              <a:t>Earn interest quarterly after 1 year of investment.</a:t>
            </a:r>
          </a:p>
          <a:p>
            <a:r>
              <a:rPr lang="en-US" altLang="en-US" sz="1600" smtClean="0"/>
              <a:t>Only interest may be spent.</a:t>
            </a:r>
          </a:p>
          <a:p>
            <a:r>
              <a:rPr lang="en-US" altLang="en-US" sz="1600" smtClean="0"/>
              <a:t>Certain donors mandate that unspent interest must be reinvested at fiscal year end &amp; do not roll over.</a:t>
            </a:r>
          </a:p>
          <a:p>
            <a:r>
              <a:rPr lang="en-US" altLang="en-US" sz="1600" smtClean="0"/>
              <a:t>The annual payout (interest) serves the function of a budget &amp; caps spending, creating a budget error for REQs, payroll, etc.</a:t>
            </a:r>
          </a:p>
          <a:p>
            <a:r>
              <a:rPr lang="en-US" altLang="en-US" sz="1600" smtClean="0"/>
              <a:t>Additional spending from carryforward can only be done with Budget Office approval.</a:t>
            </a:r>
          </a:p>
          <a:p>
            <a:r>
              <a:rPr lang="en-US" altLang="en-US" sz="1600" smtClean="0"/>
              <a:t>If cash overspend occurs, it must be replenished from next year’s payout</a:t>
            </a:r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3588" y="1004888"/>
            <a:ext cx="3887787" cy="585787"/>
          </a:xfrm>
        </p:spPr>
        <p:txBody>
          <a:bodyPr/>
          <a:lstStyle/>
          <a:p>
            <a:pPr algn="ctr"/>
            <a:r>
              <a:rPr lang="en-US" altLang="en-US" smtClean="0"/>
              <a:t>Agency</a:t>
            </a: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>
          <a:xfrm>
            <a:off x="4325938" y="1676400"/>
            <a:ext cx="4495800" cy="4208463"/>
          </a:xfrm>
        </p:spPr>
        <p:txBody>
          <a:bodyPr/>
          <a:lstStyle/>
          <a:p>
            <a:r>
              <a:rPr lang="en-US" altLang="en-US" sz="1800" smtClean="0"/>
              <a:t>Fund 47</a:t>
            </a:r>
          </a:p>
          <a:p>
            <a:r>
              <a:rPr lang="en-US" altLang="en-US" sz="1800" smtClean="0"/>
              <a:t>Not budgeted.</a:t>
            </a:r>
          </a:p>
          <a:p>
            <a:r>
              <a:rPr lang="en-US" altLang="en-US" sz="1800" smtClean="0"/>
              <a:t>Serves as a pass-through for non-CUA money.</a:t>
            </a:r>
          </a:p>
          <a:p>
            <a:r>
              <a:rPr lang="en-US" altLang="en-US" sz="1800" smtClean="0"/>
              <a:t>Funders are usually billed by Treasury for actual expenses incurred.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Cardinal Financials Reporting*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nVision</a:t>
            </a:r>
            <a:r>
              <a:rPr lang="en-US" dirty="0" smtClean="0"/>
              <a:t>” Reports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Basic YTD Budget: 1ORG, 1DESIG, 1ENDOWED, 1AUX, 1PROJECT,1GRANT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Projections and Estimates: BUDPBB/BUDZERO, BUDMEMO4</a:t>
            </a:r>
          </a:p>
          <a:p>
            <a:pPr>
              <a:defRPr/>
            </a:pPr>
            <a:r>
              <a:rPr lang="en-US" dirty="0" smtClean="0"/>
              <a:t>Queries	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9900"/>
                </a:solidFill>
              </a:rPr>
              <a:t>* See handout</a:t>
            </a:r>
            <a:endParaRPr lang="en-US" sz="28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Role of University Budget Office Re: iCIMS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Requisitions</a:t>
            </a:r>
          </a:p>
          <a:p>
            <a:pPr lvl="1"/>
            <a:r>
              <a:rPr lang="en-US" altLang="en-US" smtClean="0"/>
              <a:t>Review chart fields for accuracy</a:t>
            </a:r>
          </a:p>
          <a:p>
            <a:pPr lvl="1"/>
            <a:r>
              <a:rPr lang="en-US" altLang="en-US" smtClean="0"/>
              <a:t>Review data completeness including end-dates for “soft funds”</a:t>
            </a:r>
          </a:p>
          <a:p>
            <a:pPr lvl="1"/>
            <a:r>
              <a:rPr lang="en-US" altLang="en-US" smtClean="0"/>
              <a:t>Review requested budget against available amount</a:t>
            </a:r>
          </a:p>
          <a:p>
            <a:pPr lvl="1"/>
            <a:r>
              <a:rPr lang="en-US" altLang="en-US" smtClean="0"/>
              <a:t>Approve or Deny with Note for what is lacking</a:t>
            </a:r>
          </a:p>
          <a:p>
            <a:r>
              <a:rPr lang="en-US" altLang="en-US" smtClean="0"/>
              <a:t>Offers</a:t>
            </a:r>
          </a:p>
          <a:p>
            <a:pPr lvl="1"/>
            <a:r>
              <a:rPr lang="en-US" altLang="en-US" smtClean="0"/>
              <a:t>Review offer amount against approved requested amount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Frequently Asked Questions/Common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my department gets more revenue into a fund 11 </a:t>
            </a:r>
            <a:r>
              <a:rPr lang="en-US" dirty="0" err="1" smtClean="0"/>
              <a:t>deptid</a:t>
            </a:r>
            <a:r>
              <a:rPr lang="en-US" dirty="0" smtClean="0"/>
              <a:t> than expected, can we spend proportionally more in expenses?</a:t>
            </a:r>
          </a:p>
          <a:p>
            <a:pPr lvl="1">
              <a:defRPr/>
            </a:pPr>
            <a:r>
              <a:rPr lang="en-US" dirty="0" smtClean="0"/>
              <a:t>No.</a:t>
            </a:r>
          </a:p>
          <a:p>
            <a:pPr lvl="1">
              <a:defRPr/>
            </a:pPr>
            <a:r>
              <a:rPr lang="en-US" dirty="0" smtClean="0"/>
              <a:t>Depends on what the money is for, where CUA is in terms of budgets vs actuals, etc.</a:t>
            </a:r>
          </a:p>
          <a:p>
            <a:pPr marL="471487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Frequently Asked Questions/Common </a:t>
            </a:r>
            <a:r>
              <a:rPr lang="en-US" altLang="en-US" dirty="0" smtClean="0"/>
              <a:t>Issues Continued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an expense best fits into a certain </a:t>
            </a:r>
            <a:r>
              <a:rPr lang="en-US" dirty="0" err="1" smtClean="0"/>
              <a:t>deptid</a:t>
            </a:r>
            <a:r>
              <a:rPr lang="en-US" dirty="0" smtClean="0"/>
              <a:t>, but there is no budget in that org, can I still charge it there?</a:t>
            </a:r>
          </a:p>
          <a:p>
            <a:pPr lvl="1">
              <a:defRPr/>
            </a:pPr>
            <a:r>
              <a:rPr lang="en-US" dirty="0" smtClean="0"/>
              <a:t>No.</a:t>
            </a:r>
          </a:p>
          <a:p>
            <a:pPr lvl="1">
              <a:defRPr/>
            </a:pPr>
            <a:r>
              <a:rPr lang="en-US" dirty="0" smtClean="0"/>
              <a:t>A budget (and if it is a designated/endowed fund cash) must exist before any charges can be made.</a:t>
            </a:r>
          </a:p>
          <a:p>
            <a:pPr lvl="1">
              <a:defRPr/>
            </a:pPr>
            <a:r>
              <a:rPr lang="en-US" dirty="0" smtClean="0"/>
              <a:t>PBR, funds transfer</a:t>
            </a:r>
          </a:p>
          <a:p>
            <a:pPr marL="471487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Future Session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25" y="955675"/>
            <a:ext cx="4038600" cy="5181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2000" u="sng" dirty="0" smtClean="0">
                <a:solidFill>
                  <a:srgbClr val="336699"/>
                </a:solidFill>
              </a:rPr>
              <a:t>FY20 Budget Planning </a:t>
            </a:r>
          </a:p>
          <a:p>
            <a:pPr>
              <a:defRPr/>
            </a:pPr>
            <a:r>
              <a:rPr lang="en-US" sz="2000" dirty="0" smtClean="0"/>
              <a:t>Calendar &amp; Deadlines</a:t>
            </a:r>
          </a:p>
          <a:p>
            <a:pPr>
              <a:defRPr/>
            </a:pPr>
            <a:r>
              <a:rPr lang="en-US" sz="2000" dirty="0" smtClean="0"/>
              <a:t>Operating Fund Templates</a:t>
            </a:r>
          </a:p>
          <a:p>
            <a:pPr lvl="1">
              <a:defRPr/>
            </a:pPr>
            <a:r>
              <a:rPr lang="en-US" sz="1800" dirty="0" smtClean="0"/>
              <a:t>BUDZERO/BUDPBB for individual fund 11 &amp; 15 orgs</a:t>
            </a:r>
          </a:p>
          <a:p>
            <a:pPr lvl="1">
              <a:defRPr/>
            </a:pPr>
            <a:r>
              <a:rPr lang="en-US" sz="1800" dirty="0" smtClean="0"/>
              <a:t>BUDSMRY for compiling division</a:t>
            </a:r>
          </a:p>
          <a:p>
            <a:pPr>
              <a:defRPr/>
            </a:pPr>
            <a:r>
              <a:rPr lang="en-US" sz="2000" dirty="0" smtClean="0"/>
              <a:t>Designated Fund Templates</a:t>
            </a:r>
          </a:p>
          <a:p>
            <a:pPr lvl="1">
              <a:defRPr/>
            </a:pPr>
            <a:r>
              <a:rPr lang="en-US" sz="1800" dirty="0" smtClean="0"/>
              <a:t>BUDMEMO4 for individual fund 18, 19 &amp; 59 orgs</a:t>
            </a:r>
          </a:p>
          <a:p>
            <a:pPr lvl="1">
              <a:defRPr/>
            </a:pPr>
            <a:r>
              <a:rPr lang="en-US" sz="1800" dirty="0" smtClean="0"/>
              <a:t>BUDSMRES for compiling division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955675"/>
            <a:ext cx="4038600" cy="5181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2000" u="sng" dirty="0" smtClean="0">
                <a:solidFill>
                  <a:srgbClr val="336699"/>
                </a:solidFill>
              </a:rPr>
              <a:t>FY19 Fiscal Management</a:t>
            </a:r>
          </a:p>
          <a:p>
            <a:pPr>
              <a:defRPr/>
            </a:pPr>
            <a:r>
              <a:rPr lang="en-US" sz="2000" dirty="0" smtClean="0"/>
              <a:t>Running &amp; Reading Reports</a:t>
            </a:r>
          </a:p>
          <a:p>
            <a:pPr lvl="1">
              <a:defRPr/>
            </a:pPr>
            <a:r>
              <a:rPr lang="en-US" sz="1800" dirty="0" smtClean="0"/>
              <a:t>Operating Fund </a:t>
            </a:r>
            <a:r>
              <a:rPr lang="en-US" sz="1800" dirty="0" err="1" smtClean="0"/>
              <a:t>nVisions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Designated Fund </a:t>
            </a:r>
            <a:r>
              <a:rPr lang="en-US" sz="1800" dirty="0" err="1" smtClean="0"/>
              <a:t>nVisions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Endowed Fund </a:t>
            </a:r>
            <a:r>
              <a:rPr lang="en-US" sz="1800" dirty="0" err="1" smtClean="0"/>
              <a:t>nVisions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Other Useful Reports &amp; Tools</a:t>
            </a:r>
          </a:p>
          <a:p>
            <a:pPr>
              <a:defRPr/>
            </a:pPr>
            <a:r>
              <a:rPr lang="en-US" sz="2200" dirty="0" smtClean="0"/>
              <a:t>Other Processes</a:t>
            </a:r>
          </a:p>
          <a:p>
            <a:pPr lvl="1">
              <a:defRPr/>
            </a:pPr>
            <a:r>
              <a:rPr lang="en-US" sz="1800" dirty="0" smtClean="0"/>
              <a:t>REQ overrides</a:t>
            </a:r>
          </a:p>
          <a:p>
            <a:pPr lvl="1">
              <a:defRPr/>
            </a:pPr>
            <a:r>
              <a:rPr lang="en-US" sz="1800" dirty="0" smtClean="0"/>
              <a:t>Budget Revisions</a:t>
            </a:r>
          </a:p>
          <a:p>
            <a:pPr lvl="1">
              <a:defRPr/>
            </a:pPr>
            <a:r>
              <a:rPr lang="en-US" sz="1800" dirty="0" smtClean="0"/>
              <a:t>Funds Transfers</a:t>
            </a:r>
          </a:p>
          <a:p>
            <a:pPr lvl="1">
              <a:defRPr/>
            </a:pPr>
            <a:r>
              <a:rPr lang="en-US" sz="1800" dirty="0" smtClean="0"/>
              <a:t>Filling out Forms</a:t>
            </a:r>
          </a:p>
          <a:p>
            <a:pPr>
              <a:defRPr/>
            </a:pPr>
            <a:r>
              <a:rPr lang="en-US" sz="2200" dirty="0" smtClean="0"/>
              <a:t>Your Role &amp;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http://treasurer.cua.edu/Budget-Office/budgetoffice.cfm</a:t>
            </a:r>
          </a:p>
        </p:txBody>
      </p:sp>
      <p:pic>
        <p:nvPicPr>
          <p:cNvPr id="7171" name="Content Placeholder 2" title="Screen shot or the budget website landing page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776288"/>
            <a:ext cx="5348288" cy="5354637"/>
          </a:xfrm>
        </p:spPr>
      </p:pic>
      <p:cxnSp>
        <p:nvCxnSpPr>
          <p:cNvPr id="7172" name="Straight Arrow Connector 5" descr="Arrow pointing to links on website. Specifically Important Policies and Informational Materials." title="Arrow"/>
          <p:cNvCxnSpPr>
            <a:cxnSpLocks noChangeShapeType="1"/>
          </p:cNvCxnSpPr>
          <p:nvPr/>
        </p:nvCxnSpPr>
        <p:spPr bwMode="auto">
          <a:xfrm flipH="1">
            <a:off x="4351338" y="1644650"/>
            <a:ext cx="2811462" cy="549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6983413" y="1103313"/>
            <a:ext cx="2428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336699"/>
                </a:solidFill>
              </a:rPr>
              <a:t>Important Policies and Informational Materials</a:t>
            </a:r>
          </a:p>
        </p:txBody>
      </p:sp>
      <p:cxnSp>
        <p:nvCxnSpPr>
          <p:cNvPr id="7174" name="Straight Arrow Connector 9" descr="Arrow pointing to links on website. Specifically Quick Links for Basic Processes and &quot;How To's&quot;." title="Arrow"/>
          <p:cNvCxnSpPr>
            <a:cxnSpLocks noChangeShapeType="1"/>
          </p:cNvCxnSpPr>
          <p:nvPr/>
        </p:nvCxnSpPr>
        <p:spPr bwMode="auto">
          <a:xfrm flipV="1">
            <a:off x="1219200" y="2895600"/>
            <a:ext cx="1600200" cy="1905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5" name="TextBox 10" descr="Arrow pointing to links on website. Specifically Quick Links for Basic Processes and &quot;How To's&quot;." title="Arrow "/>
          <p:cNvSpPr txBox="1">
            <a:spLocks noChangeArrowheads="1"/>
          </p:cNvSpPr>
          <p:nvPr/>
        </p:nvSpPr>
        <p:spPr bwMode="auto">
          <a:xfrm>
            <a:off x="280988" y="4721225"/>
            <a:ext cx="1600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336699"/>
                </a:solidFill>
              </a:rPr>
              <a:t>Quick Links for Basic Processes/ “How </a:t>
            </a:r>
            <a:r>
              <a:rPr lang="en-US" altLang="en-US" sz="1600" dirty="0" err="1">
                <a:solidFill>
                  <a:srgbClr val="336699"/>
                </a:solidFill>
              </a:rPr>
              <a:t>To’s</a:t>
            </a:r>
            <a:r>
              <a:rPr lang="en-US" altLang="en-US" sz="1600" dirty="0">
                <a:solidFill>
                  <a:srgbClr val="336699"/>
                </a:solidFill>
              </a:rPr>
              <a:t>”</a:t>
            </a:r>
          </a:p>
        </p:txBody>
      </p:sp>
      <p:cxnSp>
        <p:nvCxnSpPr>
          <p:cNvPr id="7176" name="Straight Arrow Connector 12" descr="Arrow pointing to links on website. Specifically Will Be Updated with FY20 Instructions as Available." title="Arrow"/>
          <p:cNvCxnSpPr>
            <a:cxnSpLocks noChangeShapeType="1"/>
          </p:cNvCxnSpPr>
          <p:nvPr/>
        </p:nvCxnSpPr>
        <p:spPr bwMode="auto">
          <a:xfrm flipH="1" flipV="1">
            <a:off x="4891088" y="4324350"/>
            <a:ext cx="1447800" cy="1447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7" name="TextBox 13" descr="Arrow pointing to links on website. Specifically Will Be Updated with FY20 Instructions as Available." title="Arrow"/>
          <p:cNvSpPr txBox="1">
            <a:spLocks noChangeArrowheads="1"/>
          </p:cNvSpPr>
          <p:nvPr/>
        </p:nvSpPr>
        <p:spPr bwMode="auto">
          <a:xfrm>
            <a:off x="6403975" y="5507038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336699"/>
                </a:solidFill>
              </a:rPr>
              <a:t>Will Be Updated with FY20 Instructions as Available</a:t>
            </a:r>
          </a:p>
        </p:txBody>
      </p:sp>
      <p:cxnSp>
        <p:nvCxnSpPr>
          <p:cNvPr id="7178" name="Straight Arrow Connector 15" descr="Arrow pointing to links on website. Specifically Contact Info." title="Arrow"/>
          <p:cNvCxnSpPr>
            <a:cxnSpLocks noChangeShapeType="1"/>
          </p:cNvCxnSpPr>
          <p:nvPr/>
        </p:nvCxnSpPr>
        <p:spPr bwMode="auto">
          <a:xfrm flipH="1">
            <a:off x="7018338" y="2971800"/>
            <a:ext cx="677862" cy="846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7488238" y="2613025"/>
            <a:ext cx="132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336699"/>
                </a:solidFill>
              </a:rPr>
              <a:t>Contact Info*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125" y="1049338"/>
            <a:ext cx="1565275" cy="1876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Website Redesign in Progress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On-Demand FAQs/Help</a:t>
            </a:r>
          </a:p>
          <a:p>
            <a:pPr>
              <a:defRPr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7" grpId="0"/>
      <p:bldP spid="71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Initial Points of Contact</a:t>
            </a:r>
          </a:p>
        </p:txBody>
      </p:sp>
      <p:graphicFrame>
        <p:nvGraphicFramePr>
          <p:cNvPr id="4" name="Content Placeholder 3" descr="The graphic shows which unit should be the initial point of contact for specific issues.&#10;&#10;The Academic Budget Office for budget and actuals in an Academic Unit.&#10;&#10;The University Budget Office for budgets in a Non-Academic Unit.&#10;&#10;The Cognizant Finance Department for actuals in a Non-Academic Unit." title="Initial Points of Contact Matrix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034450"/>
              </p:ext>
            </p:extLst>
          </p:nvPr>
        </p:nvGraphicFramePr>
        <p:xfrm>
          <a:off x="457200" y="1108075"/>
          <a:ext cx="8229600" cy="491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650875"/>
            <a:ext cx="5172075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4375" y="5694363"/>
            <a:ext cx="51720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Non-Academic Unit</a:t>
            </a:r>
          </a:p>
        </p:txBody>
      </p:sp>
      <p:sp>
        <p:nvSpPr>
          <p:cNvPr id="7" name="Rectangle 6"/>
          <p:cNvSpPr/>
          <p:nvPr/>
        </p:nvSpPr>
        <p:spPr>
          <a:xfrm>
            <a:off x="31750" y="3171825"/>
            <a:ext cx="297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 Issue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3171825"/>
            <a:ext cx="3276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Actuals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Roles: What the CUA Budget Office Does</a:t>
            </a:r>
          </a:p>
        </p:txBody>
      </p:sp>
      <p:sp>
        <p:nvSpPr>
          <p:cNvPr id="9219" name="Rectangle 29"/>
          <p:cNvSpPr>
            <a:spLocks noGrp="1" noChangeArrowheads="1"/>
          </p:cNvSpPr>
          <p:nvPr>
            <p:ph sz="half" idx="1"/>
          </p:nvPr>
        </p:nvSpPr>
        <p:spPr>
          <a:xfrm>
            <a:off x="228600" y="788988"/>
            <a:ext cx="8683625" cy="53340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Review &amp; approve new org or financial aid </a:t>
            </a:r>
            <a:r>
              <a:rPr lang="en-US" altLang="en-US" sz="2200" dirty="0" err="1" smtClean="0"/>
              <a:t>itemtype</a:t>
            </a:r>
            <a:r>
              <a:rPr lang="en-US" altLang="en-US" sz="2200" dirty="0" smtClean="0"/>
              <a:t> requests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Review &amp; approve new faculty, staff &amp; student position requests (</a:t>
            </a:r>
            <a:r>
              <a:rPr lang="en-US" altLang="en-US" sz="2200" dirty="0" err="1" smtClean="0"/>
              <a:t>iCIMS</a:t>
            </a:r>
            <a:r>
              <a:rPr lang="en-US" altLang="en-US" sz="2200" dirty="0" smtClean="0"/>
              <a:t>)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Review &amp; approve capital project requests against plan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Set up new fund/account/org combinations for payroll transactions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Change department affiliations for positions on the budget side </a:t>
            </a:r>
            <a:r>
              <a:rPr lang="en-US" altLang="en-US" sz="1800" dirty="0" smtClean="0"/>
              <a:t>(there is a separate process on the HR side that needs to also be done by them)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Track fiscal year budgets for individual full-time, regular positions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Create salary sheets for the merit award process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Create short (fiscal year) &amp; long (3-5 year) range financial forecasts used by Senior Management to compile future budgets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Run monthly/quarterly budget to actuals reports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Reconcile &amp; upload original budgets and mid-year revisions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2200" dirty="0" smtClean="0"/>
              <a:t>Maintain financial reporting tree structure &amp; </a:t>
            </a:r>
            <a:r>
              <a:rPr lang="en-US" altLang="en-US" sz="2200" dirty="0" err="1" smtClean="0"/>
              <a:t>nVision</a:t>
            </a:r>
            <a:r>
              <a:rPr lang="en-US" altLang="en-US" sz="2200" dirty="0" smtClean="0"/>
              <a:t> layouts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endParaRPr lang="en-US" altLang="en-US" sz="22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>
              <a:buFontTx/>
              <a:buNone/>
            </a:pPr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301625"/>
            <a:ext cx="8683625" cy="457200"/>
          </a:xfrm>
        </p:spPr>
        <p:txBody>
          <a:bodyPr/>
          <a:lstStyle/>
          <a:p>
            <a:pPr algn="ctr"/>
            <a:r>
              <a:rPr lang="en-US" altLang="en-US" sz="2000" smtClean="0"/>
              <a:t>Our Overarching Goal: </a:t>
            </a:r>
            <a:r>
              <a:rPr lang="en-US" altLang="en-US" sz="1600" smtClean="0"/>
              <a:t>Keep CUA from Spending More $ During the FY than it is Bringing In</a:t>
            </a:r>
          </a:p>
        </p:txBody>
      </p:sp>
      <p:pic>
        <p:nvPicPr>
          <p:cNvPr id="11267" name="Content Placeholder 5" descr="The report highlights an operating net of zero dollars in the column named &quot;Subtotal of Balanced Budget&quot;." title="Image of an Operating Budget Financial Repor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0475" y="939800"/>
            <a:ext cx="6435725" cy="4851400"/>
          </a:xfrm>
        </p:spPr>
      </p:pic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343400" y="5029200"/>
            <a:ext cx="1027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Balanced</a:t>
            </a:r>
          </a:p>
        </p:txBody>
      </p:sp>
      <p:cxnSp>
        <p:nvCxnSpPr>
          <p:cNvPr id="11269" name="Straight Connector 16" descr="Arrow pointing to cell with zero dollar value for column &quot;Subtotal of Balanced Budget&quot; and row &quot;Operating Net&quot;" title="Arrow"/>
          <p:cNvCxnSpPr>
            <a:cxnSpLocks noChangeShapeType="1"/>
          </p:cNvCxnSpPr>
          <p:nvPr/>
        </p:nvCxnSpPr>
        <p:spPr bwMode="auto">
          <a:xfrm flipH="1">
            <a:off x="4724400" y="4848225"/>
            <a:ext cx="131763" cy="1809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What We do NOT do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257800"/>
          </a:xfrm>
        </p:spPr>
        <p:txBody>
          <a:bodyPr/>
          <a:lstStyle/>
          <a:p>
            <a:r>
              <a:rPr lang="en-US" altLang="en-US" sz="2000" smtClean="0"/>
              <a:t>Final set up new orgs or accounts, or change their attributes (names, managers, etc.) – General Accounting</a:t>
            </a:r>
          </a:p>
          <a:p>
            <a:r>
              <a:rPr lang="en-US" altLang="en-US" sz="2000" smtClean="0"/>
              <a:t>Make policies regarding compensation or awarding of merit – Human Resources</a:t>
            </a:r>
          </a:p>
          <a:p>
            <a:r>
              <a:rPr lang="en-US" altLang="en-US" sz="2000" smtClean="0"/>
              <a:t>Establish appropriate &amp; equitable compensation levels – Human Resources</a:t>
            </a:r>
          </a:p>
          <a:p>
            <a:r>
              <a:rPr lang="en-US" altLang="en-US" sz="2000" smtClean="0"/>
              <a:t>Get involved in any banking transactions including sending wires or calculating endowment payouts – Treasury</a:t>
            </a:r>
          </a:p>
          <a:p>
            <a:r>
              <a:rPr lang="en-US" altLang="en-US" sz="2000" smtClean="0"/>
              <a:t>Make award decisions about scholarships or waivers – Graduate School/Enrollment Management</a:t>
            </a:r>
          </a:p>
          <a:p>
            <a:r>
              <a:rPr lang="en-US" altLang="en-US" sz="2000" smtClean="0"/>
              <a:t>Decide what capital projects get done in a fiscal year – Facilities/ VP of cognizant division</a:t>
            </a:r>
          </a:p>
          <a:p>
            <a:r>
              <a:rPr lang="en-US" altLang="en-US" sz="2000" smtClean="0"/>
              <a:t>Give access to users in Cardinal Station, Student or Financials – Tech Services</a:t>
            </a:r>
          </a:p>
          <a:p>
            <a:r>
              <a:rPr lang="en-US" altLang="en-US" sz="2000" smtClean="0"/>
              <a:t>Decide appropriate use of donor funds – Advancement/gift agreements</a:t>
            </a:r>
          </a:p>
          <a:p>
            <a:r>
              <a:rPr lang="en-US" altLang="en-US" sz="2000" smtClean="0"/>
              <a:t>Hold back approved budgets from being loaded/used</a:t>
            </a:r>
          </a:p>
          <a:p>
            <a:endParaRPr lang="en-US" altLang="en-US" sz="2200" smtClean="0"/>
          </a:p>
          <a:p>
            <a:endParaRPr lang="en-US" altLang="en-US" sz="2200" smtClean="0"/>
          </a:p>
          <a:p>
            <a:endParaRPr lang="en-US" altLang="en-US" sz="2800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What We Really Don’t Do!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 smtClean="0"/>
              <a:t>Make micro-level decisions about how resources are allocated within Divisions - VPs</a:t>
            </a:r>
          </a:p>
        </p:txBody>
      </p:sp>
      <p:graphicFrame>
        <p:nvGraphicFramePr>
          <p:cNvPr id="4" name="Diagram 3" descr="The Academic Budget Office reports directly to the Provost and is circled in red." title="Image of an Organizational Chart"/>
          <p:cNvGraphicFramePr/>
          <p:nvPr>
            <p:extLst>
              <p:ext uri="{D42A27DB-BD31-4B8C-83A1-F6EECF244321}">
                <p14:modId xmlns:p14="http://schemas.microsoft.com/office/powerpoint/2010/main" val="2488292547"/>
              </p:ext>
            </p:extLst>
          </p:nvPr>
        </p:nvGraphicFramePr>
        <p:xfrm>
          <a:off x="228600" y="12954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Left Arrow 1" descr="Arrow pointing to the Vice President / Divisional nodes in the org chart." title="Arrow"/>
          <p:cNvSpPr>
            <a:spLocks noChangeArrowheads="1"/>
          </p:cNvSpPr>
          <p:nvPr/>
        </p:nvSpPr>
        <p:spPr bwMode="auto">
          <a:xfrm>
            <a:off x="7962900" y="20193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Rounded Rectangle 2" descr="A long round rectangle highlighting the divisional or VP level on the org chart." title="Circling VP Divisional Nodes"/>
          <p:cNvSpPr>
            <a:spLocks noChangeArrowheads="1"/>
          </p:cNvSpPr>
          <p:nvPr/>
        </p:nvSpPr>
        <p:spPr bwMode="auto">
          <a:xfrm>
            <a:off x="228600" y="1752600"/>
            <a:ext cx="7620000" cy="762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Oval 4" descr="Red oval hilighting the Academic Budget Office." title="Red Oval"/>
          <p:cNvSpPr>
            <a:spLocks noChangeArrowheads="1"/>
          </p:cNvSpPr>
          <p:nvPr/>
        </p:nvSpPr>
        <p:spPr bwMode="auto">
          <a:xfrm>
            <a:off x="1905000" y="2362200"/>
            <a:ext cx="1143000" cy="8382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Goals of the Budget Users’ 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3" y="990600"/>
            <a:ext cx="8229600" cy="49117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By the next Budget Users’ Group meeting, everyone in the room should:</a:t>
            </a:r>
          </a:p>
          <a:p>
            <a:pPr lvl="1">
              <a:defRPr/>
            </a:pPr>
            <a:r>
              <a:rPr lang="en-US" sz="2400" dirty="0" smtClean="0"/>
              <a:t>Know what orgs you are responsible for</a:t>
            </a:r>
          </a:p>
          <a:p>
            <a:pPr lvl="1">
              <a:defRPr/>
            </a:pPr>
            <a:r>
              <a:rPr lang="en-US" sz="2400" dirty="0" smtClean="0"/>
              <a:t>Have Cardinal Financials Access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400" dirty="0" smtClean="0"/>
              <a:t>By the end of the fall semester, everyone in the room should:</a:t>
            </a:r>
          </a:p>
          <a:p>
            <a:pPr lvl="1">
              <a:defRPr/>
            </a:pPr>
            <a:r>
              <a:rPr lang="en-US" sz="2400" dirty="0" smtClean="0"/>
              <a:t>Know how to run and read </a:t>
            </a:r>
            <a:r>
              <a:rPr lang="en-US" sz="2400" dirty="0" err="1" smtClean="0"/>
              <a:t>nVision</a:t>
            </a:r>
            <a:r>
              <a:rPr lang="en-US" sz="2400" dirty="0" smtClean="0"/>
              <a:t> reports</a:t>
            </a:r>
          </a:p>
          <a:p>
            <a:pPr lvl="1">
              <a:defRPr/>
            </a:pPr>
            <a:r>
              <a:rPr lang="en-US" sz="2400" dirty="0" smtClean="0"/>
              <a:t>Know who to contact with questions or problems</a:t>
            </a:r>
          </a:p>
          <a:p>
            <a:pPr lvl="1">
              <a:defRPr/>
            </a:pPr>
            <a:r>
              <a:rPr lang="en-US" sz="2400" dirty="0" smtClean="0"/>
              <a:t>Be doing all of above </a:t>
            </a:r>
            <a:r>
              <a:rPr lang="en-US" sz="2400" i="1" dirty="0" smtClean="0"/>
              <a:t>at least </a:t>
            </a:r>
            <a:r>
              <a:rPr lang="en-US" sz="2400" dirty="0" smtClean="0"/>
              <a:t>on a monthly basis</a:t>
            </a:r>
          </a:p>
          <a:p>
            <a:pPr marL="471487" lvl="1" indent="0">
              <a:buFontTx/>
              <a:buNone/>
              <a:defRPr/>
            </a:pPr>
            <a:endParaRPr lang="en-US" dirty="0"/>
          </a:p>
        </p:txBody>
      </p:sp>
      <p:graphicFrame>
        <p:nvGraphicFramePr>
          <p:cNvPr id="2" name="Diagram 1" descr="Pyramid represents a hierarchy and is ordered from bottom top.&#10;&#10;Starting at the bottom and working upward, the labels read as follows.&#10;&#10;1 Org (Also known as Department ID)&#10;2 Department&#10;3 School or Unit&#10;4 Division&#10;5 CUA" title="Graphic of Pyramid"/>
          <p:cNvGraphicFramePr/>
          <p:nvPr>
            <p:extLst>
              <p:ext uri="{D42A27DB-BD31-4B8C-83A1-F6EECF244321}">
                <p14:modId xmlns:p14="http://schemas.microsoft.com/office/powerpoint/2010/main" val="1982971074"/>
              </p:ext>
            </p:extLst>
          </p:nvPr>
        </p:nvGraphicFramePr>
        <p:xfrm>
          <a:off x="5410200" y="2133600"/>
          <a:ext cx="22098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7632700" y="3476625"/>
            <a:ext cx="1279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PI/Manager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7413625" y="3138488"/>
            <a:ext cx="157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Chair/Admin/Director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7162800" y="2760663"/>
            <a:ext cx="1279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Dean/AVP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6986588" y="2462213"/>
            <a:ext cx="1776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VP/Exec Asst, ABO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6751638" y="2163763"/>
            <a:ext cx="1277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Central Admin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549275"/>
          </a:xfrm>
        </p:spPr>
        <p:txBody>
          <a:bodyPr/>
          <a:lstStyle/>
          <a:p>
            <a:pPr algn="ctr"/>
            <a:r>
              <a:rPr lang="en-US" altLang="en-US" smtClean="0"/>
              <a:t>Officially Budgeted Funds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590550" y="1003300"/>
            <a:ext cx="3868738" cy="588963"/>
          </a:xfrm>
        </p:spPr>
        <p:txBody>
          <a:bodyPr/>
          <a:lstStyle/>
          <a:p>
            <a:pPr algn="ctr"/>
            <a:r>
              <a:rPr lang="en-US" altLang="en-US" smtClean="0"/>
              <a:t>Operating &amp; Auxiliary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3868738" cy="2590800"/>
          </a:xfrm>
        </p:spPr>
        <p:txBody>
          <a:bodyPr/>
          <a:lstStyle/>
          <a:p>
            <a:r>
              <a:rPr lang="en-US" altLang="en-US" sz="1800" dirty="0" smtClean="0"/>
              <a:t>Fund 11 &amp; 15</a:t>
            </a:r>
          </a:p>
          <a:p>
            <a:r>
              <a:rPr lang="en-US" altLang="en-US" sz="1800" dirty="0" smtClean="0"/>
              <a:t>Tuition, Fee &amp; Sales Revenue</a:t>
            </a:r>
          </a:p>
          <a:p>
            <a:r>
              <a:rPr lang="en-US" altLang="en-US" sz="1800" dirty="0" smtClean="0"/>
              <a:t>REVENUE budget is set centrally based on Enrollment Projections</a:t>
            </a:r>
          </a:p>
          <a:p>
            <a:r>
              <a:rPr lang="en-US" altLang="en-US" sz="1800" dirty="0" smtClean="0"/>
              <a:t>No 1:1 relationship between REVENUE budget &amp; EXPENSE budget on an org level that would drive ability to spend</a:t>
            </a:r>
          </a:p>
        </p:txBody>
      </p:sp>
      <p:sp>
        <p:nvSpPr>
          <p:cNvPr id="163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3588" y="1004888"/>
            <a:ext cx="3887787" cy="585787"/>
          </a:xfrm>
        </p:spPr>
        <p:txBody>
          <a:bodyPr/>
          <a:lstStyle/>
          <a:p>
            <a:pPr algn="ctr"/>
            <a:r>
              <a:rPr lang="en-US" altLang="en-US" smtClean="0"/>
              <a:t>Designated</a:t>
            </a:r>
          </a:p>
        </p:txBody>
      </p:sp>
      <p:sp>
        <p:nvSpPr>
          <p:cNvPr id="16390" name="Content Placeholder 5"/>
          <p:cNvSpPr>
            <a:spLocks noGrp="1"/>
          </p:cNvSpPr>
          <p:nvPr>
            <p:ph sz="quarter" idx="4"/>
          </p:nvPr>
        </p:nvSpPr>
        <p:spPr>
          <a:xfrm>
            <a:off x="4325938" y="1676400"/>
            <a:ext cx="4495800" cy="3733800"/>
          </a:xfrm>
        </p:spPr>
        <p:txBody>
          <a:bodyPr/>
          <a:lstStyle/>
          <a:p>
            <a:r>
              <a:rPr lang="en-US" altLang="en-US" sz="1600" smtClean="0"/>
              <a:t>Fund 18, 19, 59</a:t>
            </a:r>
          </a:p>
          <a:p>
            <a:r>
              <a:rPr lang="en-US" altLang="en-US" sz="1600" smtClean="0"/>
              <a:t>Donor Gifts &amp; Savings from prior FY Operating activity</a:t>
            </a:r>
          </a:p>
          <a:p>
            <a:r>
              <a:rPr lang="en-US" altLang="en-US" sz="1600" smtClean="0"/>
              <a:t>REVENUE budget is set centrally based on historical actuals &amp; trends</a:t>
            </a:r>
          </a:p>
          <a:p>
            <a:r>
              <a:rPr lang="en-US" altLang="en-US" sz="1600" smtClean="0"/>
              <a:t>Each Division is given an EXPENSE budget pool (spend authority) matching the Division’s REVENUE budget that can be allocated out as EXPENSE budgets between individual orgs</a:t>
            </a:r>
          </a:p>
          <a:p>
            <a:r>
              <a:rPr lang="en-US" altLang="en-US" sz="1600" smtClean="0"/>
              <a:t>Even if an org has spend authority through an approved EXPENSE budget, REVENUE must also exist either as new cash already received or as a carryforward cash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1/2006 4:10:17 PM&quot;&gt;&lt;Slide id=&quot;256&quot; dur=&quot;1.235&quot;/&gt;&lt;/Timings&gt;&lt;/WMTools&gt;"/>
</p:tagLst>
</file>

<file path=ppt/theme/theme1.xml><?xml version="1.0" encoding="utf-8"?>
<a:theme xmlns:a="http://schemas.openxmlformats.org/drawingml/2006/main" name="Presidents Council presentation 2-21-06">
  <a:themeElements>
    <a:clrScheme name="Presidents Council presentation 2-21-06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Presidents Council presentation 2-21-0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idents Council presentation 2-21-06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idents Council presentation 2-21-06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idents Council presentation 2-21-06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idents Council presentation 2-21-06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idents Council presentation 2-21-06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idents Council presentation 2-21-06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idents Council presentation 2-21-06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idents Council presentation 2-21-06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idents Council presentation 2-21-06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Finance Dept template</Template>
  <TotalTime>5564</TotalTime>
  <Words>1060</Words>
  <Application>Microsoft Office PowerPoint</Application>
  <PresentationFormat>On-screen Show (4:3)</PresentationFormat>
  <Paragraphs>188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Wingdings</vt:lpstr>
      <vt:lpstr>Presidents Council presentation 2-21-06</vt:lpstr>
      <vt:lpstr>Budget Users’ Group Refresher on Basic Budget Office Roles, Processes &amp; Goals  </vt:lpstr>
      <vt:lpstr> http://treasurer.cua.edu/Budget-Office/budgetoffice.cfm</vt:lpstr>
      <vt:lpstr>Initial Points of Contact</vt:lpstr>
      <vt:lpstr>Roles: What the CUA Budget Office Does</vt:lpstr>
      <vt:lpstr>Our Overarching Goal: Keep CUA from Spending More $ During the FY than it is Bringing In</vt:lpstr>
      <vt:lpstr>What We do NOT do</vt:lpstr>
      <vt:lpstr>What We Really Don’t Do!</vt:lpstr>
      <vt:lpstr>Goals of the Budget Users’ Group</vt:lpstr>
      <vt:lpstr>Officially Budgeted Funds</vt:lpstr>
      <vt:lpstr>Other Funds</vt:lpstr>
      <vt:lpstr>Cardinal Financials Reporting*</vt:lpstr>
      <vt:lpstr>Role of University Budget Office Re: iCIMS</vt:lpstr>
      <vt:lpstr>Frequently Asked Questions/Common Issues</vt:lpstr>
      <vt:lpstr>Frequently Asked Questions/Common Issues Continued</vt:lpstr>
      <vt:lpstr>Future Session Topics</vt:lpstr>
    </vt:vector>
  </TitlesOfParts>
  <Company>CUA - 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Weir</dc:creator>
  <cp:lastModifiedBy>Basch, Aaron</cp:lastModifiedBy>
  <cp:revision>150</cp:revision>
  <cp:lastPrinted>2018-09-25T19:33:48Z</cp:lastPrinted>
  <dcterms:created xsi:type="dcterms:W3CDTF">2006-01-26T21:20:58Z</dcterms:created>
  <dcterms:modified xsi:type="dcterms:W3CDTF">2019-09-25T14:32:29Z</dcterms:modified>
</cp:coreProperties>
</file>